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404" r:id="rId1"/>
    <p:sldMasterId id="2147484408" r:id="rId2"/>
  </p:sldMasterIdLst>
  <p:notesMasterIdLst>
    <p:notesMasterId r:id="rId15"/>
  </p:notesMasterIdLst>
  <p:handoutMasterIdLst>
    <p:handoutMasterId r:id="rId16"/>
  </p:handoutMasterIdLst>
  <p:sldIdLst>
    <p:sldId id="1827" r:id="rId3"/>
    <p:sldId id="1850" r:id="rId4"/>
    <p:sldId id="1755" r:id="rId5"/>
    <p:sldId id="1838" r:id="rId6"/>
    <p:sldId id="1855" r:id="rId7"/>
    <p:sldId id="1856" r:id="rId8"/>
    <p:sldId id="1852" r:id="rId9"/>
    <p:sldId id="1857" r:id="rId10"/>
    <p:sldId id="1858" r:id="rId11"/>
    <p:sldId id="1861" r:id="rId12"/>
    <p:sldId id="1859" r:id="rId13"/>
    <p:sldId id="1860" r:id="rId14"/>
  </p:sldIdLst>
  <p:sldSz cx="14630400" cy="8229600"/>
  <p:notesSz cx="7315200" cy="9601200"/>
  <p:custDataLst>
    <p:tags r:id="rId17"/>
  </p:custDataLst>
  <p:defaultTextStyle>
    <a:defPPr>
      <a:defRPr lang="en-US"/>
    </a:defPPr>
    <a:lvl1pPr algn="l" rtl="0" fontAlgn="base">
      <a:spcBef>
        <a:spcPct val="0"/>
      </a:spcBef>
      <a:spcAft>
        <a:spcPct val="0"/>
      </a:spcAft>
      <a:defRPr sz="1700" kern="1200">
        <a:solidFill>
          <a:schemeClr val="tx1"/>
        </a:solidFill>
        <a:latin typeface="Trebuchet MS" pitchFamily="34" charset="0"/>
        <a:ea typeface="+mn-ea"/>
        <a:cs typeface="Arial" charset="0"/>
      </a:defRPr>
    </a:lvl1pPr>
    <a:lvl2pPr marL="653110" algn="l" rtl="0" fontAlgn="base">
      <a:spcBef>
        <a:spcPct val="0"/>
      </a:spcBef>
      <a:spcAft>
        <a:spcPct val="0"/>
      </a:spcAft>
      <a:defRPr sz="1700" kern="1200">
        <a:solidFill>
          <a:schemeClr val="tx1"/>
        </a:solidFill>
        <a:latin typeface="Trebuchet MS" pitchFamily="34" charset="0"/>
        <a:ea typeface="+mn-ea"/>
        <a:cs typeface="Arial" charset="0"/>
      </a:defRPr>
    </a:lvl2pPr>
    <a:lvl3pPr marL="1306220" algn="l" rtl="0" fontAlgn="base">
      <a:spcBef>
        <a:spcPct val="0"/>
      </a:spcBef>
      <a:spcAft>
        <a:spcPct val="0"/>
      </a:spcAft>
      <a:defRPr sz="1700" kern="1200">
        <a:solidFill>
          <a:schemeClr val="tx1"/>
        </a:solidFill>
        <a:latin typeface="Trebuchet MS" pitchFamily="34" charset="0"/>
        <a:ea typeface="+mn-ea"/>
        <a:cs typeface="Arial" charset="0"/>
      </a:defRPr>
    </a:lvl3pPr>
    <a:lvl4pPr marL="1959331" algn="l" rtl="0" fontAlgn="base">
      <a:spcBef>
        <a:spcPct val="0"/>
      </a:spcBef>
      <a:spcAft>
        <a:spcPct val="0"/>
      </a:spcAft>
      <a:defRPr sz="1700" kern="1200">
        <a:solidFill>
          <a:schemeClr val="tx1"/>
        </a:solidFill>
        <a:latin typeface="Trebuchet MS" pitchFamily="34" charset="0"/>
        <a:ea typeface="+mn-ea"/>
        <a:cs typeface="Arial" charset="0"/>
      </a:defRPr>
    </a:lvl4pPr>
    <a:lvl5pPr marL="2612441" algn="l" rtl="0" fontAlgn="base">
      <a:spcBef>
        <a:spcPct val="0"/>
      </a:spcBef>
      <a:spcAft>
        <a:spcPct val="0"/>
      </a:spcAft>
      <a:defRPr sz="1700" kern="1200">
        <a:solidFill>
          <a:schemeClr val="tx1"/>
        </a:solidFill>
        <a:latin typeface="Trebuchet MS" pitchFamily="34" charset="0"/>
        <a:ea typeface="+mn-ea"/>
        <a:cs typeface="Arial" charset="0"/>
      </a:defRPr>
    </a:lvl5pPr>
    <a:lvl6pPr marL="3265551" algn="l" defTabSz="1306220" rtl="0" eaLnBrk="1" latinLnBrk="0" hangingPunct="1">
      <a:defRPr sz="1700" kern="1200">
        <a:solidFill>
          <a:schemeClr val="tx1"/>
        </a:solidFill>
        <a:latin typeface="Trebuchet MS" pitchFamily="34" charset="0"/>
        <a:ea typeface="+mn-ea"/>
        <a:cs typeface="Arial" charset="0"/>
      </a:defRPr>
    </a:lvl6pPr>
    <a:lvl7pPr marL="3918661" algn="l" defTabSz="1306220" rtl="0" eaLnBrk="1" latinLnBrk="0" hangingPunct="1">
      <a:defRPr sz="1700" kern="1200">
        <a:solidFill>
          <a:schemeClr val="tx1"/>
        </a:solidFill>
        <a:latin typeface="Trebuchet MS" pitchFamily="34" charset="0"/>
        <a:ea typeface="+mn-ea"/>
        <a:cs typeface="Arial" charset="0"/>
      </a:defRPr>
    </a:lvl7pPr>
    <a:lvl8pPr marL="4571771" algn="l" defTabSz="1306220" rtl="0" eaLnBrk="1" latinLnBrk="0" hangingPunct="1">
      <a:defRPr sz="1700" kern="1200">
        <a:solidFill>
          <a:schemeClr val="tx1"/>
        </a:solidFill>
        <a:latin typeface="Trebuchet MS" pitchFamily="34" charset="0"/>
        <a:ea typeface="+mn-ea"/>
        <a:cs typeface="Arial" charset="0"/>
      </a:defRPr>
    </a:lvl8pPr>
    <a:lvl9pPr marL="5224882" algn="l" defTabSz="1306220" rtl="0" eaLnBrk="1" latinLnBrk="0" hangingPunct="1">
      <a:defRPr sz="1700" kern="1200">
        <a:solidFill>
          <a:schemeClr val="tx1"/>
        </a:solidFill>
        <a:latin typeface="Trebuchet MS"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eriehovland" initials="v" lastIdx="1" clrIdx="0"/>
  <p:cmAuthor id="1" name="Dietmar Grimm" initials="DGG"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AF4B"/>
    <a:srgbClr val="000000"/>
    <a:srgbClr val="FFCC66"/>
    <a:srgbClr val="E6E6E6"/>
    <a:srgbClr val="FFFF66"/>
    <a:srgbClr val="FFCC00"/>
    <a:srgbClr val="CC9900"/>
    <a:srgbClr val="9A6700"/>
    <a:srgbClr val="F2F2F2"/>
    <a:srgbClr val="FF7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4" autoAdjust="0"/>
    <p:restoredTop sz="87864" autoAdjust="0"/>
  </p:normalViewPr>
  <p:slideViewPr>
    <p:cSldViewPr snapToGrid="0">
      <p:cViewPr>
        <p:scale>
          <a:sx n="50" d="100"/>
          <a:sy n="50" d="100"/>
        </p:scale>
        <p:origin x="-1074" y="-174"/>
      </p:cViewPr>
      <p:guideLst>
        <p:guide orient="horz" pos="2040"/>
        <p:guide pos="7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50" d="100"/>
          <a:sy n="50" d="100"/>
        </p:scale>
        <p:origin x="-2604" y="-87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Series 1</c:v>
                </c:pt>
              </c:strCache>
            </c:strRef>
          </c:tx>
          <c:dLbls>
            <c:txPr>
              <a:bodyPr/>
              <a:lstStyle/>
              <a:p>
                <a:pPr>
                  <a:defRPr sz="2400"/>
                </a:pPr>
                <a:endParaRPr lang="en-US"/>
              </a:p>
            </c:txPr>
            <c:showVal val="1"/>
          </c:dLbls>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Series 2</c:v>
                </c:pt>
              </c:strCache>
            </c:strRef>
          </c:tx>
          <c:dLbls>
            <c:txPr>
              <a:bodyPr/>
              <a:lstStyle/>
              <a:p>
                <a:pPr>
                  <a:defRPr sz="2400"/>
                </a:pPr>
                <a:endParaRPr lang="en-US"/>
              </a:p>
            </c:txPr>
            <c:showVal val="1"/>
          </c:dLbls>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ser>
        <c:ser>
          <c:idx val="2"/>
          <c:order val="2"/>
          <c:tx>
            <c:strRef>
              <c:f>Sheet1!$D$1</c:f>
              <c:strCache>
                <c:ptCount val="1"/>
                <c:pt idx="0">
                  <c:v>Series 3</c:v>
                </c:pt>
              </c:strCache>
            </c:strRef>
          </c:tx>
          <c:dLbls>
            <c:txPr>
              <a:bodyPr/>
              <a:lstStyle/>
              <a:p>
                <a:pPr>
                  <a:defRPr sz="2400"/>
                </a:pPr>
                <a:endParaRPr lang="en-US"/>
              </a:p>
            </c:txPr>
            <c:showVal val="1"/>
          </c:dLbls>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ser>
        <c:gapWidth val="70"/>
        <c:overlap val="100"/>
        <c:axId val="82330368"/>
        <c:axId val="82331904"/>
      </c:barChart>
      <c:catAx>
        <c:axId val="82330368"/>
        <c:scaling>
          <c:orientation val="minMax"/>
        </c:scaling>
        <c:axPos val="b"/>
        <c:majorTickMark val="none"/>
        <c:tickLblPos val="nextTo"/>
        <c:txPr>
          <a:bodyPr/>
          <a:lstStyle/>
          <a:p>
            <a:pPr>
              <a:defRPr sz="2400"/>
            </a:pPr>
            <a:endParaRPr lang="en-US"/>
          </a:p>
        </c:txPr>
        <c:crossAx val="82331904"/>
        <c:crosses val="autoZero"/>
        <c:auto val="1"/>
        <c:lblAlgn val="ctr"/>
        <c:lblOffset val="100"/>
      </c:catAx>
      <c:valAx>
        <c:axId val="82331904"/>
        <c:scaling>
          <c:orientation val="minMax"/>
        </c:scaling>
        <c:delete val="1"/>
        <c:axPos val="l"/>
        <c:numFmt formatCode="General" sourceLinked="1"/>
        <c:tickLblPos val="none"/>
        <c:crossAx val="82330368"/>
        <c:crosses val="autoZero"/>
        <c:crossBetween val="between"/>
      </c:valAx>
      <c:spPr>
        <a:noFill/>
        <a:ln w="25400">
          <a:noFill/>
        </a:ln>
      </c:spPr>
    </c:plotArea>
    <c:plotVisOnly val="1"/>
  </c:chart>
  <c:txPr>
    <a:bodyPr/>
    <a:lstStyle/>
    <a:p>
      <a:pPr>
        <a:defRPr sz="1800">
          <a:solidFill>
            <a:schemeClr val="bg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5"/>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492398245803653E-2"/>
          <c:y val="3.9016610021952856E-2"/>
          <c:w val="0.90893650302891738"/>
          <c:h val="0.93098182333859336"/>
        </c:manualLayout>
      </c:layout>
      <c:barChart>
        <c:barDir val="col"/>
        <c:grouping val="stacked"/>
        <c:ser>
          <c:idx val="0"/>
          <c:order val="0"/>
          <c:tx>
            <c:strRef>
              <c:f>Sheet1!$A$3</c:f>
              <c:strCache>
                <c:ptCount val="1"/>
                <c:pt idx="0">
                  <c:v>Value a</c:v>
                </c:pt>
              </c:strCache>
            </c:strRef>
          </c:tx>
          <c:spPr>
            <a:solidFill>
              <a:schemeClr val="accent3">
                <a:lumMod val="50000"/>
              </a:schemeClr>
            </a:solidFill>
          </c:spPr>
          <c:dLbls>
            <c:dLbl>
              <c:idx val="2"/>
              <c:layout>
                <c:manualLayout>
                  <c:x val="-1.102155335632362E-2"/>
                  <c:y val="0"/>
                </c:manualLayout>
              </c:layout>
              <c:showVal val="1"/>
            </c:dLbl>
            <c:showVal val="1"/>
          </c:dLbls>
          <c:cat>
            <c:strRef>
              <c:f>Sheet1!$B$2:$D$2</c:f>
              <c:strCache>
                <c:ptCount val="3"/>
                <c:pt idx="0">
                  <c:v>Year 1</c:v>
                </c:pt>
                <c:pt idx="1">
                  <c:v>Year 2</c:v>
                </c:pt>
                <c:pt idx="2">
                  <c:v>Year 3</c:v>
                </c:pt>
              </c:strCache>
            </c:strRef>
          </c:cat>
          <c:val>
            <c:numRef>
              <c:f>Sheet1!$B$3:$D$3</c:f>
              <c:numCache>
                <c:formatCode>#,##0_);\(#,##0\)</c:formatCode>
                <c:ptCount val="3"/>
                <c:pt idx="0">
                  <c:v>200</c:v>
                </c:pt>
                <c:pt idx="1">
                  <c:v>200</c:v>
                </c:pt>
                <c:pt idx="2">
                  <c:v>200</c:v>
                </c:pt>
              </c:numCache>
            </c:numRef>
          </c:val>
        </c:ser>
        <c:ser>
          <c:idx val="1"/>
          <c:order val="1"/>
          <c:tx>
            <c:strRef>
              <c:f>Sheet1!$A$4</c:f>
              <c:strCache>
                <c:ptCount val="1"/>
                <c:pt idx="0">
                  <c:v>Value b</c:v>
                </c:pt>
              </c:strCache>
            </c:strRef>
          </c:tx>
          <c:spPr>
            <a:solidFill>
              <a:schemeClr val="accent3">
                <a:lumMod val="60000"/>
                <a:lumOff val="40000"/>
              </a:schemeClr>
            </a:solidFill>
          </c:spPr>
          <c:cat>
            <c:strRef>
              <c:f>Sheet1!$B$2:$D$2</c:f>
              <c:strCache>
                <c:ptCount val="3"/>
                <c:pt idx="0">
                  <c:v>Year 1</c:v>
                </c:pt>
                <c:pt idx="1">
                  <c:v>Year 2</c:v>
                </c:pt>
                <c:pt idx="2">
                  <c:v>Year 3</c:v>
                </c:pt>
              </c:strCache>
            </c:strRef>
          </c:cat>
          <c:val>
            <c:numRef>
              <c:f>Sheet1!$B$4:$D$4</c:f>
              <c:numCache>
                <c:formatCode>#,##0_);\(#,##0\)</c:formatCode>
                <c:ptCount val="3"/>
                <c:pt idx="0">
                  <c:v>100</c:v>
                </c:pt>
                <c:pt idx="1">
                  <c:v>100</c:v>
                </c:pt>
                <c:pt idx="2">
                  <c:v>100</c:v>
                </c:pt>
              </c:numCache>
            </c:numRef>
          </c:val>
        </c:ser>
        <c:ser>
          <c:idx val="2"/>
          <c:order val="2"/>
          <c:tx>
            <c:strRef>
              <c:f>Sheet1!$A$5</c:f>
              <c:strCache>
                <c:ptCount val="1"/>
                <c:pt idx="0">
                  <c:v>Gap in funding</c:v>
                </c:pt>
              </c:strCache>
            </c:strRef>
          </c:tx>
          <c:spPr>
            <a:solidFill>
              <a:schemeClr val="accent6"/>
            </a:solidFill>
          </c:spPr>
          <c:cat>
            <c:strRef>
              <c:f>Sheet1!$B$2:$D$2</c:f>
              <c:strCache>
                <c:ptCount val="3"/>
                <c:pt idx="0">
                  <c:v>Year 1</c:v>
                </c:pt>
                <c:pt idx="1">
                  <c:v>Year 2</c:v>
                </c:pt>
                <c:pt idx="2">
                  <c:v>Year 3</c:v>
                </c:pt>
              </c:strCache>
            </c:strRef>
          </c:cat>
          <c:val>
            <c:numRef>
              <c:f>Sheet1!$B$5:$D$5</c:f>
              <c:numCache>
                <c:formatCode>#,##0_);\(#,##0\)</c:formatCode>
                <c:ptCount val="3"/>
                <c:pt idx="0">
                  <c:v>50</c:v>
                </c:pt>
                <c:pt idx="1">
                  <c:v>50</c:v>
                </c:pt>
                <c:pt idx="2">
                  <c:v>50</c:v>
                </c:pt>
              </c:numCache>
            </c:numRef>
          </c:val>
        </c:ser>
        <c:ser>
          <c:idx val="3"/>
          <c:order val="3"/>
          <c:tx>
            <c:strRef>
              <c:f>Sheet1!$A$6</c:f>
              <c:strCache>
                <c:ptCount val="1"/>
                <c:pt idx="0">
                  <c:v>Total cost</c:v>
                </c:pt>
              </c:strCache>
            </c:strRef>
          </c:tx>
          <c:spPr>
            <a:noFill/>
          </c:spPr>
          <c:dLbls>
            <c:dLblPos val="inBase"/>
            <c:showVal val="1"/>
          </c:dLbls>
          <c:cat>
            <c:strRef>
              <c:f>Sheet1!$B$2:$D$2</c:f>
              <c:strCache>
                <c:ptCount val="3"/>
                <c:pt idx="0">
                  <c:v>Year 1</c:v>
                </c:pt>
                <c:pt idx="1">
                  <c:v>Year 2</c:v>
                </c:pt>
                <c:pt idx="2">
                  <c:v>Year 3</c:v>
                </c:pt>
              </c:strCache>
            </c:strRef>
          </c:cat>
          <c:val>
            <c:numRef>
              <c:f>Sheet1!$B$6:$D$6</c:f>
              <c:numCache>
                <c:formatCode>#,##0_);\(#,##0\)</c:formatCode>
                <c:ptCount val="3"/>
                <c:pt idx="0">
                  <c:v>350</c:v>
                </c:pt>
                <c:pt idx="1">
                  <c:v>350</c:v>
                </c:pt>
                <c:pt idx="2">
                  <c:v>350</c:v>
                </c:pt>
              </c:numCache>
            </c:numRef>
          </c:val>
        </c:ser>
        <c:dLbls>
          <c:showVal val="1"/>
        </c:dLbls>
        <c:gapWidth val="80"/>
        <c:overlap val="100"/>
        <c:axId val="82659200"/>
        <c:axId val="82660736"/>
      </c:barChart>
      <c:catAx>
        <c:axId val="82659200"/>
        <c:scaling>
          <c:orientation val="minMax"/>
        </c:scaling>
        <c:axPos val="b"/>
        <c:numFmt formatCode="General" sourceLinked="1"/>
        <c:majorTickMark val="none"/>
        <c:tickLblPos val="nextTo"/>
        <c:txPr>
          <a:bodyPr rot="0"/>
          <a:lstStyle/>
          <a:p>
            <a:pPr>
              <a:defRPr/>
            </a:pPr>
            <a:endParaRPr lang="en-US"/>
          </a:p>
        </c:txPr>
        <c:crossAx val="82660736"/>
        <c:crosses val="autoZero"/>
        <c:auto val="1"/>
        <c:lblAlgn val="ctr"/>
        <c:lblOffset val="100"/>
        <c:tickLblSkip val="1"/>
      </c:catAx>
      <c:valAx>
        <c:axId val="82660736"/>
        <c:scaling>
          <c:orientation val="minMax"/>
          <c:max val="400"/>
          <c:min val="0"/>
        </c:scaling>
        <c:delete val="1"/>
        <c:axPos val="l"/>
        <c:numFmt formatCode="#,##0_);\(#,##0\)" sourceLinked="1"/>
        <c:tickLblPos val="none"/>
        <c:crossAx val="82659200"/>
        <c:crosses val="autoZero"/>
        <c:crossBetween val="between"/>
      </c:valAx>
    </c:plotArea>
    <c:plotVisOnly val="1"/>
  </c:chart>
  <c:txPr>
    <a:bodyPr/>
    <a:lstStyle/>
    <a:p>
      <a:pPr>
        <a:defRPr sz="2800">
          <a:solidFill>
            <a:schemeClr val="bg1"/>
          </a:solidFill>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9417052734180047E-2"/>
          <c:y val="3.0307424593967534E-2"/>
          <c:w val="0.85860681005478856"/>
          <c:h val="0.8160286917441586"/>
        </c:manualLayout>
      </c:layout>
      <c:scatterChart>
        <c:scatterStyle val="lineMarker"/>
        <c:ser>
          <c:idx val="0"/>
          <c:order val="0"/>
          <c:tx>
            <c:strRef>
              <c:f>Sheet1!$B$1</c:f>
              <c:strCache>
                <c:ptCount val="1"/>
                <c:pt idx="0">
                  <c:v>Y-Values</c:v>
                </c:pt>
              </c:strCache>
            </c:strRef>
          </c:tx>
          <c:xVal>
            <c:numRef>
              <c:f>Sheet1!$A$2:$A$16</c:f>
              <c:numCache>
                <c:formatCode>General</c:formatCode>
                <c:ptCount val="15"/>
                <c:pt idx="0">
                  <c:v>1985</c:v>
                </c:pt>
                <c:pt idx="1">
                  <c:v>1990</c:v>
                </c:pt>
                <c:pt idx="2">
                  <c:v>1991</c:v>
                </c:pt>
                <c:pt idx="3">
                  <c:v>1992</c:v>
                </c:pt>
                <c:pt idx="4">
                  <c:v>1997</c:v>
                </c:pt>
                <c:pt idx="5">
                  <c:v>1998</c:v>
                </c:pt>
                <c:pt idx="6">
                  <c:v>2000</c:v>
                </c:pt>
                <c:pt idx="7">
                  <c:v>2001</c:v>
                </c:pt>
                <c:pt idx="8">
                  <c:v>2003</c:v>
                </c:pt>
                <c:pt idx="9">
                  <c:v>2004</c:v>
                </c:pt>
                <c:pt idx="10">
                  <c:v>2005</c:v>
                </c:pt>
                <c:pt idx="11">
                  <c:v>2006</c:v>
                </c:pt>
                <c:pt idx="12">
                  <c:v>2007</c:v>
                </c:pt>
                <c:pt idx="13">
                  <c:v>2009</c:v>
                </c:pt>
                <c:pt idx="14">
                  <c:v>2010</c:v>
                </c:pt>
              </c:numCache>
            </c:numRef>
          </c:xVal>
          <c:yVal>
            <c:numRef>
              <c:f>Sheet1!$B$2:$B$16</c:f>
              <c:numCache>
                <c:formatCode>General</c:formatCode>
                <c:ptCount val="15"/>
                <c:pt idx="0">
                  <c:v>61</c:v>
                </c:pt>
                <c:pt idx="1">
                  <c:v>71</c:v>
                </c:pt>
                <c:pt idx="2">
                  <c:v>71</c:v>
                </c:pt>
                <c:pt idx="3">
                  <c:v>58</c:v>
                </c:pt>
                <c:pt idx="4">
                  <c:v>66</c:v>
                </c:pt>
                <c:pt idx="5">
                  <c:v>68</c:v>
                </c:pt>
                <c:pt idx="6">
                  <c:v>70</c:v>
                </c:pt>
                <c:pt idx="7">
                  <c:v>57</c:v>
                </c:pt>
                <c:pt idx="8">
                  <c:v>47</c:v>
                </c:pt>
                <c:pt idx="9">
                  <c:v>49</c:v>
                </c:pt>
                <c:pt idx="10">
                  <c:v>53</c:v>
                </c:pt>
                <c:pt idx="11">
                  <c:v>52</c:v>
                </c:pt>
                <c:pt idx="12">
                  <c:v>55</c:v>
                </c:pt>
                <c:pt idx="13">
                  <c:v>42</c:v>
                </c:pt>
                <c:pt idx="14">
                  <c:v>38</c:v>
                </c:pt>
              </c:numCache>
            </c:numRef>
          </c:yVal>
        </c:ser>
        <c:ser>
          <c:idx val="1"/>
          <c:order val="1"/>
          <c:tx>
            <c:strRef>
              <c:f>Sheet1!$C$1</c:f>
              <c:strCache>
                <c:ptCount val="1"/>
                <c:pt idx="0">
                  <c:v>Column1</c:v>
                </c:pt>
              </c:strCache>
            </c:strRef>
          </c:tx>
          <c:xVal>
            <c:numRef>
              <c:f>Sheet1!$A$2:$A$16</c:f>
              <c:numCache>
                <c:formatCode>General</c:formatCode>
                <c:ptCount val="15"/>
                <c:pt idx="0">
                  <c:v>1985</c:v>
                </c:pt>
                <c:pt idx="1">
                  <c:v>1990</c:v>
                </c:pt>
                <c:pt idx="2">
                  <c:v>1991</c:v>
                </c:pt>
                <c:pt idx="3">
                  <c:v>1992</c:v>
                </c:pt>
                <c:pt idx="4">
                  <c:v>1997</c:v>
                </c:pt>
                <c:pt idx="5">
                  <c:v>1998</c:v>
                </c:pt>
                <c:pt idx="6">
                  <c:v>2000</c:v>
                </c:pt>
                <c:pt idx="7">
                  <c:v>2001</c:v>
                </c:pt>
                <c:pt idx="8">
                  <c:v>2003</c:v>
                </c:pt>
                <c:pt idx="9">
                  <c:v>2004</c:v>
                </c:pt>
                <c:pt idx="10">
                  <c:v>2005</c:v>
                </c:pt>
                <c:pt idx="11">
                  <c:v>2006</c:v>
                </c:pt>
                <c:pt idx="12">
                  <c:v>2007</c:v>
                </c:pt>
                <c:pt idx="13">
                  <c:v>2009</c:v>
                </c:pt>
                <c:pt idx="14">
                  <c:v>2010</c:v>
                </c:pt>
              </c:numCache>
            </c:numRef>
          </c:xVal>
          <c:yVal>
            <c:numRef>
              <c:f>Sheet1!$C$2:$C$16</c:f>
              <c:numCache>
                <c:formatCode>General</c:formatCode>
                <c:ptCount val="15"/>
                <c:pt idx="0">
                  <c:v>28</c:v>
                </c:pt>
                <c:pt idx="1">
                  <c:v>19</c:v>
                </c:pt>
                <c:pt idx="2">
                  <c:v>20</c:v>
                </c:pt>
                <c:pt idx="3">
                  <c:v>26</c:v>
                </c:pt>
                <c:pt idx="4">
                  <c:v>32</c:v>
                </c:pt>
                <c:pt idx="5">
                  <c:v>24</c:v>
                </c:pt>
                <c:pt idx="6">
                  <c:v>23</c:v>
                </c:pt>
                <c:pt idx="7">
                  <c:v>33</c:v>
                </c:pt>
                <c:pt idx="8">
                  <c:v>42</c:v>
                </c:pt>
                <c:pt idx="9">
                  <c:v>44</c:v>
                </c:pt>
                <c:pt idx="10">
                  <c:v>36</c:v>
                </c:pt>
                <c:pt idx="11">
                  <c:v>37</c:v>
                </c:pt>
                <c:pt idx="12">
                  <c:v>37</c:v>
                </c:pt>
                <c:pt idx="13">
                  <c:v>51</c:v>
                </c:pt>
                <c:pt idx="14">
                  <c:v>53</c:v>
                </c:pt>
              </c:numCache>
            </c:numRef>
          </c:yVal>
        </c:ser>
        <c:axId val="82693504"/>
        <c:axId val="82703488"/>
      </c:scatterChart>
      <c:valAx>
        <c:axId val="82693504"/>
        <c:scaling>
          <c:orientation val="minMax"/>
          <c:max val="2010"/>
          <c:min val="1985"/>
        </c:scaling>
        <c:axPos val="b"/>
        <c:numFmt formatCode="General" sourceLinked="1"/>
        <c:tickLblPos val="nextTo"/>
        <c:txPr>
          <a:bodyPr/>
          <a:lstStyle/>
          <a:p>
            <a:pPr>
              <a:defRPr sz="2800"/>
            </a:pPr>
            <a:endParaRPr lang="en-US"/>
          </a:p>
        </c:txPr>
        <c:crossAx val="82703488"/>
        <c:crosses val="autoZero"/>
        <c:crossBetween val="midCat"/>
      </c:valAx>
      <c:valAx>
        <c:axId val="82703488"/>
        <c:scaling>
          <c:orientation val="minMax"/>
        </c:scaling>
        <c:axPos val="l"/>
        <c:numFmt formatCode="General" sourceLinked="1"/>
        <c:tickLblPos val="nextTo"/>
        <c:txPr>
          <a:bodyPr/>
          <a:lstStyle/>
          <a:p>
            <a:pPr>
              <a:defRPr sz="2800"/>
            </a:pPr>
            <a:endParaRPr lang="en-US"/>
          </a:p>
        </c:txPr>
        <c:crossAx val="82693504"/>
        <c:crosses val="autoZero"/>
        <c:crossBetween val="midCat"/>
      </c:valAx>
    </c:plotArea>
    <c:plotVisOnly val="1"/>
  </c:chart>
  <c:txPr>
    <a:bodyPr/>
    <a:lstStyle/>
    <a:p>
      <a:pPr>
        <a:defRPr sz="1800">
          <a:solidFill>
            <a:schemeClr val="bg1"/>
          </a:solidFil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TFR</c:v>
                </c:pt>
              </c:strCache>
            </c:strRef>
          </c:tx>
          <c:spPr>
            <a:solidFill>
              <a:schemeClr val="accent3"/>
            </a:solidFill>
          </c:spPr>
          <c:dPt>
            <c:idx val="4"/>
            <c:spPr>
              <a:solidFill>
                <a:srgbClr val="348D3D">
                  <a:lumMod val="60000"/>
                  <a:lumOff val="40000"/>
                </a:srgbClr>
              </a:solidFill>
            </c:spPr>
          </c:dPt>
          <c:dLbls>
            <c:txPr>
              <a:bodyPr/>
              <a:lstStyle/>
              <a:p>
                <a:pPr>
                  <a:defRPr sz="2400" b="0">
                    <a:solidFill>
                      <a:schemeClr val="bg1"/>
                    </a:solidFill>
                  </a:defRPr>
                </a:pPr>
                <a:endParaRPr lang="en-US"/>
              </a:p>
            </c:txPr>
            <c:showVal val="1"/>
          </c:dLbls>
          <c:cat>
            <c:strRef>
              <c:f>Sheet1!$A$2:$A$6</c:f>
              <c:strCache>
                <c:ptCount val="5"/>
                <c:pt idx="0">
                  <c:v>A</c:v>
                </c:pt>
                <c:pt idx="1">
                  <c:v>A</c:v>
                </c:pt>
                <c:pt idx="2">
                  <c:v>A</c:v>
                </c:pt>
                <c:pt idx="3">
                  <c:v>A</c:v>
                </c:pt>
                <c:pt idx="4">
                  <c:v>A</c:v>
                </c:pt>
              </c:strCache>
            </c:strRef>
          </c:cat>
          <c:val>
            <c:numRef>
              <c:f>Sheet1!$B$2:$B$6</c:f>
              <c:numCache>
                <c:formatCode>_(* #,##0_);_(* \(#,##0\);_(* "-"??_);_(@_)</c:formatCode>
                <c:ptCount val="5"/>
                <c:pt idx="0">
                  <c:v>208</c:v>
                </c:pt>
                <c:pt idx="1">
                  <c:v>150</c:v>
                </c:pt>
                <c:pt idx="2">
                  <c:v>95</c:v>
                </c:pt>
                <c:pt idx="3">
                  <c:v>16</c:v>
                </c:pt>
                <c:pt idx="4">
                  <c:v>10</c:v>
                </c:pt>
              </c:numCache>
            </c:numRef>
          </c:val>
        </c:ser>
        <c:gapWidth val="80"/>
        <c:axId val="83048320"/>
        <c:axId val="83049856"/>
      </c:barChart>
      <c:catAx>
        <c:axId val="83048320"/>
        <c:scaling>
          <c:orientation val="minMax"/>
        </c:scaling>
        <c:axPos val="b"/>
        <c:numFmt formatCode="General" sourceLinked="1"/>
        <c:majorTickMark val="none"/>
        <c:tickLblPos val="nextTo"/>
        <c:spPr>
          <a:ln>
            <a:solidFill>
              <a:srgbClr val="EBF0C5">
                <a:alpha val="60000"/>
              </a:srgbClr>
            </a:solidFill>
          </a:ln>
        </c:spPr>
        <c:txPr>
          <a:bodyPr/>
          <a:lstStyle/>
          <a:p>
            <a:pPr>
              <a:defRPr sz="2400" b="1">
                <a:solidFill>
                  <a:schemeClr val="bg1"/>
                </a:solidFill>
              </a:defRPr>
            </a:pPr>
            <a:endParaRPr lang="en-US"/>
          </a:p>
        </c:txPr>
        <c:crossAx val="83049856"/>
        <c:crosses val="autoZero"/>
        <c:lblAlgn val="ctr"/>
        <c:lblOffset val="100"/>
      </c:catAx>
      <c:valAx>
        <c:axId val="83049856"/>
        <c:scaling>
          <c:orientation val="minMax"/>
          <c:min val="0"/>
        </c:scaling>
        <c:delete val="1"/>
        <c:axPos val="l"/>
        <c:numFmt formatCode="_(* #,##0_);_(* \(#,##0\);_(* &quot;-&quot;??_);_(@_)" sourceLinked="1"/>
        <c:tickLblPos val="none"/>
        <c:crossAx val="83048320"/>
        <c:crosses val="autoZero"/>
        <c:crossBetween val="between"/>
      </c:valAx>
    </c:plotArea>
    <c:plotVisOnly val="1"/>
  </c:chart>
  <c:txPr>
    <a:bodyPr/>
    <a:lstStyle/>
    <a:p>
      <a:pPr>
        <a:defRPr sz="20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TFR</c:v>
                </c:pt>
              </c:strCache>
            </c:strRef>
          </c:tx>
          <c:spPr>
            <a:solidFill>
              <a:schemeClr val="accent3"/>
            </a:solidFill>
          </c:spPr>
          <c:dPt>
            <c:idx val="3"/>
            <c:spPr>
              <a:solidFill>
                <a:srgbClr val="348D3D">
                  <a:lumMod val="60000"/>
                  <a:lumOff val="40000"/>
                </a:srgbClr>
              </a:solidFill>
            </c:spPr>
          </c:dPt>
          <c:dLbls>
            <c:txPr>
              <a:bodyPr/>
              <a:lstStyle/>
              <a:p>
                <a:pPr>
                  <a:defRPr sz="2400" b="0">
                    <a:solidFill>
                      <a:schemeClr val="bg1"/>
                    </a:solidFill>
                  </a:defRPr>
                </a:pPr>
                <a:endParaRPr lang="en-US"/>
              </a:p>
            </c:txPr>
            <c:showVal val="1"/>
          </c:dLbls>
          <c:cat>
            <c:strRef>
              <c:f>Sheet1!$A$2:$A$6</c:f>
              <c:strCache>
                <c:ptCount val="5"/>
                <c:pt idx="0">
                  <c:v>A</c:v>
                </c:pt>
                <c:pt idx="1">
                  <c:v>B</c:v>
                </c:pt>
                <c:pt idx="2">
                  <c:v>C</c:v>
                </c:pt>
                <c:pt idx="3">
                  <c:v>D</c:v>
                </c:pt>
                <c:pt idx="4">
                  <c:v>E</c:v>
                </c:pt>
              </c:strCache>
            </c:strRef>
          </c:cat>
          <c:val>
            <c:numRef>
              <c:f>Sheet1!$B$2:$B$6</c:f>
              <c:numCache>
                <c:formatCode>_(* #,##0.0_);_(* \(#,##0.0\);_(* "-"??_);_(@_)</c:formatCode>
                <c:ptCount val="5"/>
                <c:pt idx="0">
                  <c:v>11</c:v>
                </c:pt>
                <c:pt idx="1">
                  <c:v>8.5</c:v>
                </c:pt>
                <c:pt idx="2">
                  <c:v>7</c:v>
                </c:pt>
                <c:pt idx="3">
                  <c:v>2.5</c:v>
                </c:pt>
                <c:pt idx="4">
                  <c:v>1.75</c:v>
                </c:pt>
              </c:numCache>
            </c:numRef>
          </c:val>
        </c:ser>
        <c:gapWidth val="80"/>
        <c:axId val="82619392"/>
        <c:axId val="83243776"/>
      </c:barChart>
      <c:catAx>
        <c:axId val="82619392"/>
        <c:scaling>
          <c:orientation val="minMax"/>
        </c:scaling>
        <c:axPos val="b"/>
        <c:numFmt formatCode="General" sourceLinked="1"/>
        <c:majorTickMark val="none"/>
        <c:tickLblPos val="nextTo"/>
        <c:spPr>
          <a:ln>
            <a:solidFill>
              <a:srgbClr val="EBF0C5">
                <a:alpha val="60000"/>
              </a:srgbClr>
            </a:solidFill>
          </a:ln>
        </c:spPr>
        <c:txPr>
          <a:bodyPr/>
          <a:lstStyle/>
          <a:p>
            <a:pPr>
              <a:defRPr sz="2400" b="1">
                <a:solidFill>
                  <a:schemeClr val="bg1"/>
                </a:solidFill>
              </a:defRPr>
            </a:pPr>
            <a:endParaRPr lang="en-US"/>
          </a:p>
        </c:txPr>
        <c:crossAx val="83243776"/>
        <c:crosses val="autoZero"/>
        <c:lblAlgn val="ctr"/>
        <c:lblOffset val="100"/>
      </c:catAx>
      <c:valAx>
        <c:axId val="83243776"/>
        <c:scaling>
          <c:orientation val="minMax"/>
          <c:min val="0"/>
        </c:scaling>
        <c:delete val="1"/>
        <c:axPos val="l"/>
        <c:numFmt formatCode="_(* #,##0.0_);_(* \(#,##0.0\);_(* &quot;-&quot;??_);_(@_)" sourceLinked="1"/>
        <c:tickLblPos val="none"/>
        <c:crossAx val="82619392"/>
        <c:crosses val="autoZero"/>
        <c:crossBetween val="between"/>
      </c:valAx>
    </c:plotArea>
    <c:plotVisOnly val="1"/>
  </c:chart>
  <c:txPr>
    <a:bodyPr/>
    <a:lstStyle/>
    <a:p>
      <a:pPr>
        <a:defRPr sz="20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175553" cy="478575"/>
          </a:xfrm>
          <a:prstGeom prst="rect">
            <a:avLst/>
          </a:prstGeom>
          <a:noFill/>
          <a:ln w="9525">
            <a:noFill/>
            <a:miter lim="800000"/>
            <a:headEnd/>
            <a:tailEnd/>
          </a:ln>
        </p:spPr>
        <p:txBody>
          <a:bodyPr vert="horz" wrap="square" lIns="96064" tIns="48034" rIns="96064" bIns="48034" numCol="1" anchor="t" anchorCtr="0" compatLnSpc="1">
            <a:prstTxWarp prst="textNoShape">
              <a:avLst/>
            </a:prstTxWarp>
          </a:bodyPr>
          <a:lstStyle>
            <a:lvl1pPr defTabSz="960338" eaLnBrk="0" hangingPunct="0">
              <a:defRPr sz="1400">
                <a:latin typeface="Times"/>
                <a:cs typeface="Arial" pitchFamily="34" charset="0"/>
              </a:defRPr>
            </a:lvl1pPr>
          </a:lstStyle>
          <a:p>
            <a:pPr>
              <a:defRPr/>
            </a:pPr>
            <a:endParaRPr lang="en-US" dirty="0"/>
          </a:p>
        </p:txBody>
      </p:sp>
      <p:sp>
        <p:nvSpPr>
          <p:cNvPr id="54275" name="Rectangle 3"/>
          <p:cNvSpPr>
            <a:spLocks noGrp="1" noChangeArrowheads="1"/>
          </p:cNvSpPr>
          <p:nvPr>
            <p:ph type="dt" sz="quarter" idx="1"/>
          </p:nvPr>
        </p:nvSpPr>
        <p:spPr bwMode="auto">
          <a:xfrm>
            <a:off x="4139649" y="0"/>
            <a:ext cx="3175552" cy="478575"/>
          </a:xfrm>
          <a:prstGeom prst="rect">
            <a:avLst/>
          </a:prstGeom>
          <a:noFill/>
          <a:ln w="9525">
            <a:noFill/>
            <a:miter lim="800000"/>
            <a:headEnd/>
            <a:tailEnd/>
          </a:ln>
        </p:spPr>
        <p:txBody>
          <a:bodyPr vert="horz" wrap="square" lIns="96064" tIns="48034" rIns="96064" bIns="48034" numCol="1" anchor="t" anchorCtr="0" compatLnSpc="1">
            <a:prstTxWarp prst="textNoShape">
              <a:avLst/>
            </a:prstTxWarp>
          </a:bodyPr>
          <a:lstStyle>
            <a:lvl1pPr algn="r" defTabSz="960338" eaLnBrk="0" hangingPunct="0">
              <a:defRPr sz="1400">
                <a:latin typeface="Times"/>
                <a:cs typeface="Arial" pitchFamily="34" charset="0"/>
              </a:defRPr>
            </a:lvl1pPr>
          </a:lstStyle>
          <a:p>
            <a:pPr>
              <a:defRPr/>
            </a:pPr>
            <a:endParaRPr lang="en-US" dirty="0"/>
          </a:p>
        </p:txBody>
      </p:sp>
      <p:sp>
        <p:nvSpPr>
          <p:cNvPr id="54276" name="Rectangle 4"/>
          <p:cNvSpPr>
            <a:spLocks noGrp="1" noChangeArrowheads="1"/>
          </p:cNvSpPr>
          <p:nvPr>
            <p:ph type="ftr" sz="quarter" idx="2"/>
          </p:nvPr>
        </p:nvSpPr>
        <p:spPr bwMode="auto">
          <a:xfrm>
            <a:off x="0" y="9120976"/>
            <a:ext cx="3175553" cy="478575"/>
          </a:xfrm>
          <a:prstGeom prst="rect">
            <a:avLst/>
          </a:prstGeom>
          <a:noFill/>
          <a:ln w="9525">
            <a:noFill/>
            <a:miter lim="800000"/>
            <a:headEnd/>
            <a:tailEnd/>
          </a:ln>
        </p:spPr>
        <p:txBody>
          <a:bodyPr vert="horz" wrap="square" lIns="96064" tIns="48034" rIns="96064" bIns="48034" numCol="1" anchor="b" anchorCtr="0" compatLnSpc="1">
            <a:prstTxWarp prst="textNoShape">
              <a:avLst/>
            </a:prstTxWarp>
          </a:bodyPr>
          <a:lstStyle>
            <a:lvl1pPr defTabSz="960338" eaLnBrk="0" hangingPunct="0">
              <a:defRPr sz="1400">
                <a:latin typeface="Times"/>
                <a:cs typeface="Arial" pitchFamily="34" charset="0"/>
              </a:defRPr>
            </a:lvl1pPr>
          </a:lstStyle>
          <a:p>
            <a:pPr>
              <a:defRPr/>
            </a:pPr>
            <a:endParaRPr lang="en-US" dirty="0"/>
          </a:p>
        </p:txBody>
      </p:sp>
      <p:sp>
        <p:nvSpPr>
          <p:cNvPr id="54277" name="Rectangle 5"/>
          <p:cNvSpPr>
            <a:spLocks noGrp="1" noChangeArrowheads="1"/>
          </p:cNvSpPr>
          <p:nvPr>
            <p:ph type="sldNum" sz="quarter" idx="3"/>
          </p:nvPr>
        </p:nvSpPr>
        <p:spPr bwMode="auto">
          <a:xfrm>
            <a:off x="4139649" y="9120976"/>
            <a:ext cx="3175552" cy="478575"/>
          </a:xfrm>
          <a:prstGeom prst="rect">
            <a:avLst/>
          </a:prstGeom>
          <a:noFill/>
          <a:ln w="9525">
            <a:noFill/>
            <a:miter lim="800000"/>
            <a:headEnd/>
            <a:tailEnd/>
          </a:ln>
        </p:spPr>
        <p:txBody>
          <a:bodyPr vert="horz" wrap="square" lIns="96064" tIns="48034" rIns="96064" bIns="48034" numCol="1" anchor="b" anchorCtr="0" compatLnSpc="1">
            <a:prstTxWarp prst="textNoShape">
              <a:avLst/>
            </a:prstTxWarp>
          </a:bodyPr>
          <a:lstStyle>
            <a:lvl1pPr algn="r" defTabSz="960338" eaLnBrk="0" hangingPunct="0">
              <a:defRPr sz="1400">
                <a:latin typeface="Times"/>
                <a:cs typeface="Arial" pitchFamily="34" charset="0"/>
              </a:defRPr>
            </a:lvl1pPr>
          </a:lstStyle>
          <a:p>
            <a:pPr>
              <a:defRPr/>
            </a:pPr>
            <a:fld id="{3D099508-9165-43ED-ACCB-C1C8C5E8BDB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75553" cy="478575"/>
          </a:xfrm>
          <a:prstGeom prst="rect">
            <a:avLst/>
          </a:prstGeom>
          <a:noFill/>
          <a:ln w="9525">
            <a:noFill/>
            <a:miter lim="800000"/>
            <a:headEnd/>
            <a:tailEnd/>
          </a:ln>
        </p:spPr>
        <p:txBody>
          <a:bodyPr vert="horz" wrap="square" lIns="96064" tIns="48034" rIns="96064" bIns="48034" numCol="1" anchor="t" anchorCtr="0" compatLnSpc="1">
            <a:prstTxWarp prst="textNoShape">
              <a:avLst/>
            </a:prstTxWarp>
          </a:bodyPr>
          <a:lstStyle>
            <a:lvl1pPr defTabSz="960338" eaLnBrk="0" hangingPunct="0">
              <a:defRPr sz="1400">
                <a:latin typeface="Times"/>
                <a:cs typeface="Arial" pitchFamily="34" charset="0"/>
              </a:defRPr>
            </a:lvl1pPr>
          </a:lstStyle>
          <a:p>
            <a:pPr>
              <a:defRPr/>
            </a:pPr>
            <a:endParaRPr lang="en-US" dirty="0"/>
          </a:p>
        </p:txBody>
      </p:sp>
      <p:sp>
        <p:nvSpPr>
          <p:cNvPr id="18435" name="Rectangle 3"/>
          <p:cNvSpPr>
            <a:spLocks noGrp="1" noChangeArrowheads="1"/>
          </p:cNvSpPr>
          <p:nvPr>
            <p:ph type="dt" idx="1"/>
          </p:nvPr>
        </p:nvSpPr>
        <p:spPr bwMode="auto">
          <a:xfrm>
            <a:off x="4139649" y="0"/>
            <a:ext cx="3175552" cy="478575"/>
          </a:xfrm>
          <a:prstGeom prst="rect">
            <a:avLst/>
          </a:prstGeom>
          <a:noFill/>
          <a:ln w="9525">
            <a:noFill/>
            <a:miter lim="800000"/>
            <a:headEnd/>
            <a:tailEnd/>
          </a:ln>
        </p:spPr>
        <p:txBody>
          <a:bodyPr vert="horz" wrap="square" lIns="96064" tIns="48034" rIns="96064" bIns="48034" numCol="1" anchor="t" anchorCtr="0" compatLnSpc="1">
            <a:prstTxWarp prst="textNoShape">
              <a:avLst/>
            </a:prstTxWarp>
          </a:bodyPr>
          <a:lstStyle>
            <a:lvl1pPr algn="r" defTabSz="960338" eaLnBrk="0" hangingPunct="0">
              <a:defRPr sz="1400">
                <a:latin typeface="Times"/>
                <a:cs typeface="Arial" pitchFamily="34" charset="0"/>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457200" y="720725"/>
            <a:ext cx="6402388" cy="36020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37153" y="4559663"/>
            <a:ext cx="5840896" cy="4320375"/>
          </a:xfrm>
          <a:prstGeom prst="rect">
            <a:avLst/>
          </a:prstGeom>
          <a:noFill/>
          <a:ln w="9525">
            <a:noFill/>
            <a:miter lim="800000"/>
            <a:headEnd/>
            <a:tailEnd/>
          </a:ln>
        </p:spPr>
        <p:txBody>
          <a:bodyPr vert="horz" wrap="square" lIns="96064" tIns="48034" rIns="96064" bIns="48034"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8438" name="Rectangle 6"/>
          <p:cNvSpPr>
            <a:spLocks noGrp="1" noChangeArrowheads="1"/>
          </p:cNvSpPr>
          <p:nvPr>
            <p:ph type="ftr" sz="quarter" idx="4"/>
          </p:nvPr>
        </p:nvSpPr>
        <p:spPr bwMode="auto">
          <a:xfrm>
            <a:off x="0" y="9120976"/>
            <a:ext cx="3175553" cy="478575"/>
          </a:xfrm>
          <a:prstGeom prst="rect">
            <a:avLst/>
          </a:prstGeom>
          <a:noFill/>
          <a:ln w="9525">
            <a:noFill/>
            <a:miter lim="800000"/>
            <a:headEnd/>
            <a:tailEnd/>
          </a:ln>
        </p:spPr>
        <p:txBody>
          <a:bodyPr vert="horz" wrap="square" lIns="96064" tIns="48034" rIns="96064" bIns="48034" numCol="1" anchor="b" anchorCtr="0" compatLnSpc="1">
            <a:prstTxWarp prst="textNoShape">
              <a:avLst/>
            </a:prstTxWarp>
          </a:bodyPr>
          <a:lstStyle>
            <a:lvl1pPr defTabSz="960338" eaLnBrk="0" hangingPunct="0">
              <a:defRPr sz="1400">
                <a:latin typeface="Times"/>
                <a:cs typeface="Arial" pitchFamily="34" charset="0"/>
              </a:defRPr>
            </a:lvl1pPr>
          </a:lstStyle>
          <a:p>
            <a:pPr>
              <a:defRPr/>
            </a:pPr>
            <a:endParaRPr lang="en-US" dirty="0"/>
          </a:p>
        </p:txBody>
      </p:sp>
      <p:sp>
        <p:nvSpPr>
          <p:cNvPr id="18439" name="Rectangle 7"/>
          <p:cNvSpPr>
            <a:spLocks noGrp="1" noChangeArrowheads="1"/>
          </p:cNvSpPr>
          <p:nvPr>
            <p:ph type="sldNum" sz="quarter" idx="5"/>
          </p:nvPr>
        </p:nvSpPr>
        <p:spPr bwMode="auto">
          <a:xfrm>
            <a:off x="4139649" y="9120976"/>
            <a:ext cx="3175552" cy="478575"/>
          </a:xfrm>
          <a:prstGeom prst="rect">
            <a:avLst/>
          </a:prstGeom>
          <a:noFill/>
          <a:ln w="9525">
            <a:noFill/>
            <a:miter lim="800000"/>
            <a:headEnd/>
            <a:tailEnd/>
          </a:ln>
        </p:spPr>
        <p:txBody>
          <a:bodyPr vert="horz" wrap="square" lIns="96064" tIns="48034" rIns="96064" bIns="48034" numCol="1" anchor="b" anchorCtr="0" compatLnSpc="1">
            <a:prstTxWarp prst="textNoShape">
              <a:avLst/>
            </a:prstTxWarp>
          </a:bodyPr>
          <a:lstStyle>
            <a:lvl1pPr algn="r" defTabSz="960338" eaLnBrk="0" hangingPunct="0">
              <a:defRPr sz="1400">
                <a:latin typeface="Times"/>
                <a:cs typeface="Arial" pitchFamily="34" charset="0"/>
              </a:defRPr>
            </a:lvl1pPr>
          </a:lstStyle>
          <a:p>
            <a:pPr>
              <a:defRPr/>
            </a:pPr>
            <a:fld id="{386FA865-1250-4897-8806-AB28C4FFBBC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ebuchet MS" pitchFamily="34" charset="0"/>
        <a:ea typeface="+mn-ea"/>
        <a:cs typeface="+mn-cs"/>
      </a:defRPr>
    </a:lvl1pPr>
    <a:lvl2pPr marL="653110" algn="l" rtl="0" eaLnBrk="0" fontAlgn="base" hangingPunct="0">
      <a:spcBef>
        <a:spcPct val="30000"/>
      </a:spcBef>
      <a:spcAft>
        <a:spcPct val="0"/>
      </a:spcAft>
      <a:defRPr sz="1200" kern="1200">
        <a:solidFill>
          <a:schemeClr val="tx1"/>
        </a:solidFill>
        <a:latin typeface="Trebuchet MS" pitchFamily="34" charset="0"/>
        <a:ea typeface="+mn-ea"/>
        <a:cs typeface="+mn-cs"/>
      </a:defRPr>
    </a:lvl2pPr>
    <a:lvl3pPr marL="1306220" algn="l" rtl="0" eaLnBrk="0" fontAlgn="base" hangingPunct="0">
      <a:spcBef>
        <a:spcPct val="30000"/>
      </a:spcBef>
      <a:spcAft>
        <a:spcPct val="0"/>
      </a:spcAft>
      <a:defRPr sz="1200" kern="1200">
        <a:solidFill>
          <a:schemeClr val="tx1"/>
        </a:solidFill>
        <a:latin typeface="Trebuchet MS" pitchFamily="34" charset="0"/>
        <a:ea typeface="+mn-ea"/>
        <a:cs typeface="+mn-cs"/>
      </a:defRPr>
    </a:lvl3pPr>
    <a:lvl4pPr marL="1959331" algn="l" rtl="0" eaLnBrk="0" fontAlgn="base" hangingPunct="0">
      <a:spcBef>
        <a:spcPct val="30000"/>
      </a:spcBef>
      <a:spcAft>
        <a:spcPct val="0"/>
      </a:spcAft>
      <a:defRPr sz="1200" kern="1200">
        <a:solidFill>
          <a:schemeClr val="tx1"/>
        </a:solidFill>
        <a:latin typeface="Trebuchet MS" pitchFamily="34" charset="0"/>
        <a:ea typeface="+mn-ea"/>
        <a:cs typeface="+mn-cs"/>
      </a:defRPr>
    </a:lvl4pPr>
    <a:lvl5pPr marL="2612441" algn="l" rtl="0" eaLnBrk="0" fontAlgn="base" hangingPunct="0">
      <a:spcBef>
        <a:spcPct val="30000"/>
      </a:spcBef>
      <a:spcAft>
        <a:spcPct val="0"/>
      </a:spcAft>
      <a:defRPr sz="1200" kern="1200">
        <a:solidFill>
          <a:schemeClr val="tx1"/>
        </a:solidFill>
        <a:latin typeface="Trebuchet MS" pitchFamily="34" charset="0"/>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457200" y="720725"/>
            <a:ext cx="6402388" cy="3602038"/>
          </a:xfrm>
          <a:ln/>
        </p:spPr>
      </p:sp>
      <p:sp>
        <p:nvSpPr>
          <p:cNvPr id="18435" name="Notes Placeholder 2"/>
          <p:cNvSpPr>
            <a:spLocks noGrp="1"/>
          </p:cNvSpPr>
          <p:nvPr>
            <p:ph type="body" idx="1"/>
          </p:nvPr>
        </p:nvSpPr>
        <p:spPr>
          <a:noFill/>
          <a:ln/>
        </p:spPr>
        <p:txBody>
          <a:bodyPr/>
          <a:lstStyle/>
          <a:p>
            <a:r>
              <a:rPr lang="en-US" dirty="0" smtClean="0">
                <a:latin typeface="Times" pitchFamily="18" charset="0"/>
              </a:rPr>
              <a:t>http://pixdaus.com/single.php?id=186222</a:t>
            </a:r>
          </a:p>
          <a:p>
            <a:endParaRPr lang="en-US" dirty="0" smtClean="0">
              <a:latin typeface="Times" pitchFamily="18" charset="0"/>
            </a:endParaRPr>
          </a:p>
        </p:txBody>
      </p:sp>
      <p:sp>
        <p:nvSpPr>
          <p:cNvPr id="18436" name="Slide Number Placeholder 3"/>
          <p:cNvSpPr>
            <a:spLocks noGrp="1"/>
          </p:cNvSpPr>
          <p:nvPr>
            <p:ph type="sldNum" sz="quarter" idx="5"/>
          </p:nvPr>
        </p:nvSpPr>
        <p:spPr>
          <a:noFill/>
        </p:spPr>
        <p:txBody>
          <a:bodyPr/>
          <a:lstStyle/>
          <a:p>
            <a:fld id="{AED3CCEB-96A9-4CE5-93C5-D876F3184AFB}" type="slidenum">
              <a:rPr lang="en-US" smtClean="0">
                <a:latin typeface="Times" pitchFamily="18" charset="0"/>
              </a:rPr>
              <a:pPr/>
              <a:t>1</a:t>
            </a:fld>
            <a:endParaRPr lang="en-US" dirty="0"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marL="360802" indent="-360802">
              <a:spcBef>
                <a:spcPts val="1269"/>
              </a:spcBef>
              <a:buFont typeface="Arial" pitchFamily="34" charset="0"/>
              <a:buChar char="•"/>
            </a:pPr>
            <a:endParaRPr lang="en-US" sz="1300" dirty="0" smtClean="0">
              <a:solidFill>
                <a:schemeClr val="bg1">
                  <a:lumMod val="95000"/>
                </a:schemeClr>
              </a:solidFill>
            </a:endParaRPr>
          </a:p>
        </p:txBody>
      </p:sp>
      <p:sp>
        <p:nvSpPr>
          <p:cNvPr id="4" name="Slide Number Placeholder 3"/>
          <p:cNvSpPr>
            <a:spLocks noGrp="1"/>
          </p:cNvSpPr>
          <p:nvPr>
            <p:ph type="sldNum" sz="quarter" idx="10"/>
          </p:nvPr>
        </p:nvSpPr>
        <p:spPr/>
        <p:txBody>
          <a:bodyPr/>
          <a:lstStyle/>
          <a:p>
            <a:pPr defTabSz="966564"/>
            <a:fld id="{40AEAFBC-CD94-497F-9786-36305F3BDA5A}" type="slidenum">
              <a:rPr lang="en-US" sz="1300">
                <a:solidFill>
                  <a:prstClr val="black"/>
                </a:solidFill>
                <a:latin typeface="Calibri"/>
                <a:cs typeface="+mn-cs"/>
              </a:rPr>
              <a:pPr defTabSz="966564"/>
              <a:t>2</a:t>
            </a:fld>
            <a:endParaRPr lang="en-US" sz="1300" dirty="0">
              <a:solidFill>
                <a:prstClr val="black"/>
              </a:solidFill>
              <a:latin typeface="Calibri"/>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2388" cy="36020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B6FF0-F64D-4386-9F51-BB01C21660ED}"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2388" cy="3602038"/>
          </a:xfrm>
        </p:spPr>
      </p:sp>
      <p:sp>
        <p:nvSpPr>
          <p:cNvPr id="3" name="Notes Placeholder 2"/>
          <p:cNvSpPr>
            <a:spLocks noGrp="1"/>
          </p:cNvSpPr>
          <p:nvPr>
            <p:ph type="body" idx="1"/>
          </p:nvPr>
        </p:nvSpPr>
        <p:spPr/>
        <p:txBody>
          <a:bodyPr>
            <a:normAutofit/>
          </a:bodyPr>
          <a:lstStyle/>
          <a:p>
            <a:pPr defTabSz="951988">
              <a:defRPr/>
            </a:pPr>
            <a:r>
              <a:rPr lang="en-US" dirty="0" smtClean="0"/>
              <a:t>Sources: 2011</a:t>
            </a:r>
            <a:r>
              <a:rPr lang="en-US" baseline="0" dirty="0" smtClean="0"/>
              <a:t> member photo contest</a:t>
            </a:r>
            <a:endParaRPr lang="en-US" dirty="0" smtClean="0"/>
          </a:p>
          <a:p>
            <a:pPr defTabSz="951988">
              <a:defRPr/>
            </a:pPr>
            <a:endParaRPr lang="en-US" dirty="0" smtClean="0"/>
          </a:p>
          <a:p>
            <a:pPr defTabSz="951988">
              <a:defRPr/>
            </a:pPr>
            <a:endParaRPr lang="en-US" dirty="0" smtClean="0"/>
          </a:p>
          <a:p>
            <a:pPr defTabSz="951988">
              <a:defRPr/>
            </a:pPr>
            <a:endParaRPr lang="en-US" dirty="0" smtClean="0"/>
          </a:p>
          <a:p>
            <a:pPr defTabSz="951988">
              <a:defRPr/>
            </a:pPr>
            <a:r>
              <a:rPr lang="en-US" dirty="0" smtClean="0"/>
              <a:t>SIGI is based on a selection of indicators from the Gender, Institutions and Development Data Base. In particular, it uses information on social institutions variables that are classified into family law, physical integrity, civil liberties and ownership rights. The index is the arithmetic average of 12 single indicators and measures on a scale from 0 to 1 the level of gender inequality in social institutions (higher levels indicate greater inequality).</a:t>
            </a:r>
          </a:p>
          <a:p>
            <a:pPr marL="360301" indent="-239651">
              <a:spcBef>
                <a:spcPct val="50000"/>
              </a:spcBef>
              <a:buFont typeface="Arial" pitchFamily="34" charset="0"/>
              <a:buChar char="•"/>
            </a:pPr>
            <a:r>
              <a:rPr lang="en-US" dirty="0" smtClean="0"/>
              <a:t>Access to FPRH services is low</a:t>
            </a:r>
          </a:p>
          <a:p>
            <a:pPr marL="360301" indent="-239651">
              <a:spcBef>
                <a:spcPct val="50000"/>
              </a:spcBef>
              <a:buFont typeface="Arial" pitchFamily="34" charset="0"/>
              <a:buChar char="•"/>
            </a:pPr>
            <a:r>
              <a:rPr lang="en-US" dirty="0" smtClean="0"/>
              <a:t>Gender disparities in finance, education, and decision-making are large</a:t>
            </a:r>
          </a:p>
          <a:p>
            <a:pPr marL="360301" indent="-239651">
              <a:spcBef>
                <a:spcPct val="50000"/>
              </a:spcBef>
              <a:buFont typeface="Arial" pitchFamily="34" charset="0"/>
              <a:buChar char="•"/>
            </a:pPr>
            <a:r>
              <a:rPr lang="en-US" dirty="0" smtClean="0"/>
              <a:t>Human rights and civil liberties are limited</a:t>
            </a:r>
          </a:p>
          <a:p>
            <a:pPr defTabSz="951988">
              <a:defRPr/>
            </a:pPr>
            <a:endParaRPr lang="en-US" dirty="0" smtClean="0"/>
          </a:p>
        </p:txBody>
      </p:sp>
      <p:sp>
        <p:nvSpPr>
          <p:cNvPr id="4" name="Slide Number Placeholder 3"/>
          <p:cNvSpPr>
            <a:spLocks noGrp="1"/>
          </p:cNvSpPr>
          <p:nvPr>
            <p:ph type="sldNum" sz="quarter" idx="10"/>
          </p:nvPr>
        </p:nvSpPr>
        <p:spPr/>
        <p:txBody>
          <a:bodyPr/>
          <a:lstStyle/>
          <a:p>
            <a:pPr>
              <a:defRPr/>
            </a:pPr>
            <a:fld id="{386FA865-1250-4897-8806-AB28C4FFBBC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Sources: 2011</a:t>
            </a:r>
            <a:r>
              <a:rPr lang="en-US" baseline="0" dirty="0" smtClean="0"/>
              <a:t> member photo contest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86FA865-1250-4897-8806-AB28C4FFBBC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2388" cy="36020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B6FF0-F64D-4386-9F51-BB01C21660ED}"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3172115-BF33-4170-9A6F-4BF5B590B6F9}" type="slidenum">
              <a:rPr lang="en-US" smtClean="0">
                <a:solidFill>
                  <a:prstClr val="black"/>
                </a:solidFill>
              </a:rPr>
              <a:pPr/>
              <a:t>8</a:t>
            </a:fld>
            <a:endParaRPr lang="en-US">
              <a:solidFill>
                <a:prstClr val="black"/>
              </a:solidFill>
            </a:endParaRPr>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2388" cy="36020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B6FF0-F64D-4386-9F51-BB01C21660ED}"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2388" cy="3602038"/>
          </a:xfrm>
        </p:spPr>
      </p:sp>
      <p:sp>
        <p:nvSpPr>
          <p:cNvPr id="3" name="Notes Placeholder 2"/>
          <p:cNvSpPr>
            <a:spLocks noGrp="1"/>
          </p:cNvSpPr>
          <p:nvPr>
            <p:ph type="body" idx="1"/>
          </p:nvPr>
        </p:nvSpPr>
        <p:spPr/>
        <p:txBody>
          <a:bodyPr>
            <a:normAutofit/>
          </a:bodyPr>
          <a:lstStyle/>
          <a:p>
            <a:pPr marL="514690" indent="-342342">
              <a:spcBef>
                <a:spcPts val="1784"/>
              </a:spcBef>
            </a:pPr>
            <a:endParaRPr lang="en-US" sz="1900" b="1" dirty="0" smtClean="0"/>
          </a:p>
        </p:txBody>
      </p:sp>
      <p:sp>
        <p:nvSpPr>
          <p:cNvPr id="4" name="Slide Number Placeholder 3"/>
          <p:cNvSpPr>
            <a:spLocks noGrp="1"/>
          </p:cNvSpPr>
          <p:nvPr>
            <p:ph type="sldNum" sz="quarter" idx="10"/>
          </p:nvPr>
        </p:nvSpPr>
        <p:spPr/>
        <p:txBody>
          <a:bodyPr/>
          <a:lstStyle/>
          <a:p>
            <a:pPr>
              <a:defRPr/>
            </a:pPr>
            <a:fld id="{386FA865-1250-4897-8806-AB28C4FFBBCC}"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869698" name="Rectangle 2"/>
          <p:cNvSpPr>
            <a:spLocks noGrp="1" noChangeArrowheads="1"/>
          </p:cNvSpPr>
          <p:nvPr>
            <p:ph type="ctrTitle"/>
          </p:nvPr>
        </p:nvSpPr>
        <p:spPr>
          <a:xfrm>
            <a:off x="5224781" y="1072516"/>
            <a:ext cx="8290560" cy="2560320"/>
          </a:xfrm>
          <a:prstGeom prst="rect">
            <a:avLst/>
          </a:prstGeom>
        </p:spPr>
        <p:txBody>
          <a:bodyPr/>
          <a:lstStyle>
            <a:lvl1pPr algn="ctr">
              <a:defRPr sz="6000" b="0">
                <a:solidFill>
                  <a:schemeClr val="bg1"/>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6" descr="home_page3.jpg"/>
          <p:cNvPicPr>
            <a:picLocks noChangeAspect="1"/>
          </p:cNvPicPr>
          <p:nvPr userDrawn="1"/>
        </p:nvPicPr>
        <p:blipFill>
          <a:blip r:embed="rId2" cstate="screen"/>
          <a:srcRect/>
          <a:stretch>
            <a:fillRect/>
          </a:stretch>
        </p:blipFill>
        <p:spPr bwMode="auto">
          <a:xfrm>
            <a:off x="0" y="7734300"/>
            <a:ext cx="14630400" cy="495300"/>
          </a:xfrm>
          <a:prstGeom prst="rect">
            <a:avLst/>
          </a:prstGeom>
          <a:noFill/>
          <a:ln w="9525">
            <a:noFill/>
            <a:miter lim="800000"/>
            <a:headEnd/>
            <a:tailEnd/>
          </a:ln>
        </p:spPr>
      </p:pic>
      <p:sp>
        <p:nvSpPr>
          <p:cNvPr id="3" name="Rectangle 3"/>
          <p:cNvSpPr>
            <a:spLocks noGrp="1" noChangeArrowheads="1"/>
          </p:cNvSpPr>
          <p:nvPr>
            <p:ph type="title"/>
          </p:nvPr>
        </p:nvSpPr>
        <p:spPr bwMode="auto">
          <a:xfrm>
            <a:off x="465516" y="0"/>
            <a:ext cx="13805778" cy="1442086"/>
          </a:xfrm>
          <a:prstGeom prst="rect">
            <a:avLst/>
          </a:prstGeom>
          <a:noFill/>
          <a:ln w="9525">
            <a:noFill/>
            <a:miter lim="800000"/>
            <a:headEnd/>
            <a:tailEnd/>
          </a:ln>
        </p:spPr>
        <p:txBody>
          <a:bodyPr vert="horz" wrap="square" lIns="146282" tIns="73142" rIns="146282" bIns="73142" numCol="1" anchor="ctr" anchorCtr="0" compatLnSpc="1">
            <a:prstTxWarp prst="textNoShape">
              <a:avLst/>
            </a:prstTxWarp>
            <a:noAutofit/>
          </a:bodyPr>
          <a:lstStyle>
            <a:lvl1pPr algn="l">
              <a:defRPr sz="4800" b="1">
                <a:solidFill>
                  <a:schemeClr val="bg1"/>
                </a:solidFill>
                <a:latin typeface="Calibri" pitchFamily="34" charset="0"/>
                <a:cs typeface="Calibri" pitchFamily="34" charset="0"/>
              </a:defRPr>
            </a:lvl1pPr>
          </a:lstStyle>
          <a:p>
            <a:pPr lvl="0"/>
            <a:r>
              <a:rPr lang="en-US" dirty="0" smtClean="0"/>
              <a:t>Click to edit Master title style</a:t>
            </a:r>
          </a:p>
        </p:txBody>
      </p:sp>
      <p:sp>
        <p:nvSpPr>
          <p:cNvPr id="5" name="Text Box 2"/>
          <p:cNvSpPr txBox="1">
            <a:spLocks noChangeArrowheads="1"/>
          </p:cNvSpPr>
          <p:nvPr userDrawn="1"/>
        </p:nvSpPr>
        <p:spPr bwMode="auto">
          <a:xfrm>
            <a:off x="13792200" y="7760970"/>
            <a:ext cx="685800" cy="411181"/>
          </a:xfrm>
          <a:prstGeom prst="rect">
            <a:avLst/>
          </a:prstGeom>
          <a:noFill/>
          <a:ln w="9525">
            <a:noFill/>
            <a:miter lim="800000"/>
            <a:headEnd/>
            <a:tailEnd/>
          </a:ln>
          <a:effectLst/>
        </p:spPr>
        <p:txBody>
          <a:bodyPr wrap="square" lIns="102402" tIns="51202" rIns="102402" bIns="51202">
            <a:spAutoFit/>
          </a:bodyPr>
          <a:lstStyle/>
          <a:p>
            <a:pPr algn="r" defTabSz="1022350" eaLnBrk="0" fontAlgn="auto" hangingPunct="0">
              <a:spcBef>
                <a:spcPts val="0"/>
              </a:spcBef>
              <a:spcAft>
                <a:spcPts val="0"/>
              </a:spcAft>
              <a:defRPr/>
            </a:pPr>
            <a:fld id="{7AA2445A-C961-4CDD-B51D-64F0B5A5132B}" type="slidenum">
              <a:rPr lang="en-US" sz="2000">
                <a:solidFill>
                  <a:schemeClr val="tx2"/>
                </a:solidFill>
                <a:latin typeface="Trebuchet MS"/>
                <a:cs typeface="Arial" pitchFamily="34" charset="0"/>
              </a:rPr>
              <a:pPr algn="r" defTabSz="1022350" eaLnBrk="0" fontAlgn="auto" hangingPunct="0">
                <a:spcBef>
                  <a:spcPts val="0"/>
                </a:spcBef>
                <a:spcAft>
                  <a:spcPts val="0"/>
                </a:spcAft>
                <a:defRPr/>
              </a:pPr>
              <a:t>‹#›</a:t>
            </a:fld>
            <a:endParaRPr lang="en-US" sz="2000" dirty="0">
              <a:solidFill>
                <a:schemeClr val="tx2"/>
              </a:solidFill>
              <a:latin typeface="Trebuchet MS"/>
              <a:cs typeface="Arial" pitchFamily="34" charset="0"/>
            </a:endParaRPr>
          </a:p>
        </p:txBody>
      </p:sp>
      <p:pic>
        <p:nvPicPr>
          <p:cNvPr id="6" name="Picture 5" descr="2011-08-22 horizontal.gif"/>
          <p:cNvPicPr>
            <a:picLocks noChangeAspect="1"/>
          </p:cNvPicPr>
          <p:nvPr userDrawn="1"/>
        </p:nvPicPr>
        <p:blipFill>
          <a:blip r:embed="rId3" cstate="screen"/>
          <a:srcRect l="1891" t="10372" r="2124" b="9133"/>
          <a:stretch>
            <a:fillRect/>
          </a:stretch>
        </p:blipFill>
        <p:spPr>
          <a:xfrm>
            <a:off x="0" y="7735824"/>
            <a:ext cx="2955485" cy="49377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411453" y="0"/>
            <a:ext cx="6859838" cy="1442086"/>
          </a:xfrm>
        </p:spPr>
        <p:txBody>
          <a:bodyPr/>
          <a:lstStyle/>
          <a:p>
            <a:r>
              <a:rPr lang="en-US" dirty="0" smtClean="0"/>
              <a:t>Click to edit Master title style</a:t>
            </a:r>
            <a:endParaRPr lang="en-US" dirty="0"/>
          </a:p>
        </p:txBody>
      </p:sp>
      <p:pic>
        <p:nvPicPr>
          <p:cNvPr id="3" name="Picture 6" descr="home_page3.jpg"/>
          <p:cNvPicPr>
            <a:picLocks noChangeAspect="1"/>
          </p:cNvPicPr>
          <p:nvPr userDrawn="1"/>
        </p:nvPicPr>
        <p:blipFill>
          <a:blip r:embed="rId2" cstate="screen"/>
          <a:srcRect/>
          <a:stretch>
            <a:fillRect/>
          </a:stretch>
        </p:blipFill>
        <p:spPr bwMode="auto">
          <a:xfrm>
            <a:off x="0" y="7734300"/>
            <a:ext cx="14630400" cy="495300"/>
          </a:xfrm>
          <a:prstGeom prst="rect">
            <a:avLst/>
          </a:prstGeom>
          <a:noFill/>
          <a:ln w="9525">
            <a:noFill/>
            <a:miter lim="800000"/>
            <a:headEnd/>
            <a:tailEnd/>
          </a:ln>
        </p:spPr>
      </p:pic>
      <p:sp>
        <p:nvSpPr>
          <p:cNvPr id="4" name="Text Box 2"/>
          <p:cNvSpPr txBox="1">
            <a:spLocks noChangeArrowheads="1"/>
          </p:cNvSpPr>
          <p:nvPr userDrawn="1"/>
        </p:nvSpPr>
        <p:spPr bwMode="auto">
          <a:xfrm>
            <a:off x="13792200" y="7760970"/>
            <a:ext cx="685800" cy="411181"/>
          </a:xfrm>
          <a:prstGeom prst="rect">
            <a:avLst/>
          </a:prstGeom>
          <a:noFill/>
          <a:ln w="9525">
            <a:noFill/>
            <a:miter lim="800000"/>
            <a:headEnd/>
            <a:tailEnd/>
          </a:ln>
          <a:effectLst/>
        </p:spPr>
        <p:txBody>
          <a:bodyPr wrap="square" lIns="102402" tIns="51202" rIns="102402" bIns="51202">
            <a:spAutoFit/>
          </a:bodyPr>
          <a:lstStyle/>
          <a:p>
            <a:pPr algn="r" defTabSz="1022350" eaLnBrk="0" fontAlgn="auto" hangingPunct="0">
              <a:spcBef>
                <a:spcPts val="0"/>
              </a:spcBef>
              <a:spcAft>
                <a:spcPts val="0"/>
              </a:spcAft>
              <a:defRPr/>
            </a:pPr>
            <a:fld id="{7AA2445A-C961-4CDD-B51D-64F0B5A5132B}" type="slidenum">
              <a:rPr lang="en-US" sz="2000">
                <a:solidFill>
                  <a:schemeClr val="tx2"/>
                </a:solidFill>
                <a:latin typeface="Trebuchet MS"/>
                <a:cs typeface="Arial" pitchFamily="34" charset="0"/>
              </a:rPr>
              <a:pPr algn="r" defTabSz="1022350" eaLnBrk="0" fontAlgn="auto" hangingPunct="0">
                <a:spcBef>
                  <a:spcPts val="0"/>
                </a:spcBef>
                <a:spcAft>
                  <a:spcPts val="0"/>
                </a:spcAft>
                <a:defRPr/>
              </a:pPr>
              <a:t>‹#›</a:t>
            </a:fld>
            <a:endParaRPr lang="en-US" sz="2000" dirty="0">
              <a:solidFill>
                <a:schemeClr val="tx2"/>
              </a:solidFill>
              <a:latin typeface="Trebuchet MS"/>
              <a:cs typeface="Arial" pitchFamily="34" charset="0"/>
            </a:endParaRPr>
          </a:p>
        </p:txBody>
      </p:sp>
      <p:sp>
        <p:nvSpPr>
          <p:cNvPr id="7" name="Picture Placeholder 6"/>
          <p:cNvSpPr>
            <a:spLocks noGrp="1"/>
          </p:cNvSpPr>
          <p:nvPr>
            <p:ph type="pic" sz="quarter" idx="10"/>
          </p:nvPr>
        </p:nvSpPr>
        <p:spPr>
          <a:xfrm>
            <a:off x="0" y="0"/>
            <a:ext cx="7339013" cy="7724775"/>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a:lstStyle/>
          <a:p>
            <a:endParaRPr lang="en-US"/>
          </a:p>
        </p:txBody>
      </p:sp>
      <p:sp>
        <p:nvSpPr>
          <p:cNvPr id="9" name="Text Placeholder 8"/>
          <p:cNvSpPr>
            <a:spLocks noGrp="1"/>
          </p:cNvSpPr>
          <p:nvPr>
            <p:ph type="body" sz="quarter" idx="11"/>
          </p:nvPr>
        </p:nvSpPr>
        <p:spPr>
          <a:xfrm>
            <a:off x="7868654" y="2021305"/>
            <a:ext cx="6448926" cy="5654258"/>
          </a:xfrm>
          <a:prstGeom prst="rect">
            <a:avLst/>
          </a:prstGeom>
        </p:spPr>
        <p:txBody>
          <a:bodyPr/>
          <a:lstStyle>
            <a:lvl1pPr>
              <a:spcBef>
                <a:spcPts val="24"/>
              </a:spcBef>
              <a:spcAft>
                <a:spcPts val="1800"/>
              </a:spcAft>
              <a:defRPr sz="3600" b="1">
                <a:solidFill>
                  <a:schemeClr val="bg1"/>
                </a:solidFill>
              </a:defRPr>
            </a:lvl1pPr>
            <a:lvl2pPr>
              <a:spcBef>
                <a:spcPts val="24"/>
              </a:spcBef>
              <a:spcAft>
                <a:spcPts val="1800"/>
              </a:spcAft>
              <a:defRPr sz="3200">
                <a:solidFill>
                  <a:schemeClr val="bg1"/>
                </a:solidFill>
              </a:defRPr>
            </a:lvl2pPr>
            <a:lvl3pPr>
              <a:spcBef>
                <a:spcPts val="24"/>
              </a:spcBef>
              <a:spcAft>
                <a:spcPts val="1800"/>
              </a:spcAft>
              <a:defRPr sz="2800">
                <a:solidFill>
                  <a:schemeClr val="bg1"/>
                </a:solidFill>
              </a:defRPr>
            </a:lvl3pPr>
            <a:lvl4pPr>
              <a:buNone/>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descr="2011-08-22 horizontal.gif"/>
          <p:cNvPicPr>
            <a:picLocks noChangeAspect="1"/>
          </p:cNvPicPr>
          <p:nvPr userDrawn="1"/>
        </p:nvPicPr>
        <p:blipFill>
          <a:blip r:embed="rId3" cstate="screen"/>
          <a:srcRect l="1891" t="10372" r="2124" b="9133"/>
          <a:stretch>
            <a:fillRect/>
          </a:stretch>
        </p:blipFill>
        <p:spPr>
          <a:xfrm>
            <a:off x="0" y="7735824"/>
            <a:ext cx="2955485" cy="49377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8" name="Picture 6" descr="home_page3.jpg"/>
          <p:cNvPicPr>
            <a:picLocks noChangeAspect="1"/>
          </p:cNvPicPr>
          <p:nvPr userDrawn="1"/>
        </p:nvPicPr>
        <p:blipFill>
          <a:blip r:embed="rId2" cstate="screen"/>
          <a:srcRect/>
          <a:stretch>
            <a:fillRect/>
          </a:stretch>
        </p:blipFill>
        <p:spPr bwMode="auto">
          <a:xfrm>
            <a:off x="0" y="7734300"/>
            <a:ext cx="14630400" cy="495300"/>
          </a:xfrm>
          <a:prstGeom prst="rect">
            <a:avLst/>
          </a:prstGeom>
          <a:noFill/>
          <a:ln w="9525">
            <a:noFill/>
            <a:miter lim="800000"/>
            <a:headEnd/>
            <a:tailEnd/>
          </a:ln>
        </p:spPr>
      </p:pic>
      <p:sp>
        <p:nvSpPr>
          <p:cNvPr id="3" name="Rectangle 3"/>
          <p:cNvSpPr>
            <a:spLocks noGrp="1" noChangeArrowheads="1"/>
          </p:cNvSpPr>
          <p:nvPr>
            <p:ph type="title"/>
          </p:nvPr>
        </p:nvSpPr>
        <p:spPr bwMode="auto">
          <a:xfrm>
            <a:off x="465516" y="0"/>
            <a:ext cx="13805778" cy="1442086"/>
          </a:xfrm>
          <a:prstGeom prst="rect">
            <a:avLst/>
          </a:prstGeom>
          <a:noFill/>
          <a:ln w="9525">
            <a:noFill/>
            <a:miter lim="800000"/>
            <a:headEnd/>
            <a:tailEnd/>
          </a:ln>
        </p:spPr>
        <p:txBody>
          <a:bodyPr vert="horz" wrap="square" lIns="146282" tIns="73142" rIns="146282" bIns="73142" numCol="1" anchor="ctr" anchorCtr="0" compatLnSpc="1">
            <a:prstTxWarp prst="textNoShape">
              <a:avLst/>
            </a:prstTxWarp>
            <a:noAutofit/>
          </a:bodyPr>
          <a:lstStyle>
            <a:lvl1pPr algn="l">
              <a:defRPr sz="4800" b="1">
                <a:solidFill>
                  <a:schemeClr val="bg1"/>
                </a:solidFill>
                <a:latin typeface="Calibri" pitchFamily="34" charset="0"/>
                <a:cs typeface="Calibri" pitchFamily="34" charset="0"/>
              </a:defRPr>
            </a:lvl1pPr>
          </a:lstStyle>
          <a:p>
            <a:pPr lvl="0"/>
            <a:r>
              <a:rPr lang="en-US" dirty="0" smtClean="0"/>
              <a:t>Click to edit Master title style</a:t>
            </a:r>
          </a:p>
        </p:txBody>
      </p:sp>
      <p:sp>
        <p:nvSpPr>
          <p:cNvPr id="5" name="Text Box 2"/>
          <p:cNvSpPr txBox="1">
            <a:spLocks noChangeArrowheads="1"/>
          </p:cNvSpPr>
          <p:nvPr userDrawn="1"/>
        </p:nvSpPr>
        <p:spPr bwMode="auto">
          <a:xfrm>
            <a:off x="13792200" y="7760970"/>
            <a:ext cx="685800" cy="411181"/>
          </a:xfrm>
          <a:prstGeom prst="rect">
            <a:avLst/>
          </a:prstGeom>
          <a:noFill/>
          <a:ln w="9525">
            <a:noFill/>
            <a:miter lim="800000"/>
            <a:headEnd/>
            <a:tailEnd/>
          </a:ln>
          <a:effectLst/>
        </p:spPr>
        <p:txBody>
          <a:bodyPr wrap="square" lIns="102402" tIns="51202" rIns="102402" bIns="51202">
            <a:spAutoFit/>
          </a:bodyPr>
          <a:lstStyle/>
          <a:p>
            <a:pPr algn="r" defTabSz="1022350" eaLnBrk="0" fontAlgn="auto" hangingPunct="0">
              <a:spcBef>
                <a:spcPts val="0"/>
              </a:spcBef>
              <a:spcAft>
                <a:spcPts val="0"/>
              </a:spcAft>
              <a:defRPr/>
            </a:pPr>
            <a:fld id="{7AA2445A-C961-4CDD-B51D-64F0B5A5132B}" type="slidenum">
              <a:rPr lang="en-US" sz="2000">
                <a:solidFill>
                  <a:schemeClr val="tx2"/>
                </a:solidFill>
                <a:latin typeface="Trebuchet MS"/>
                <a:cs typeface="Arial" pitchFamily="34" charset="0"/>
              </a:rPr>
              <a:pPr algn="r" defTabSz="1022350" eaLnBrk="0" fontAlgn="auto" hangingPunct="0">
                <a:spcBef>
                  <a:spcPts val="0"/>
                </a:spcBef>
                <a:spcAft>
                  <a:spcPts val="0"/>
                </a:spcAft>
                <a:defRPr/>
              </a:pPr>
              <a:t>‹#›</a:t>
            </a:fld>
            <a:endParaRPr lang="en-US" sz="2000" dirty="0">
              <a:solidFill>
                <a:schemeClr val="tx2"/>
              </a:solidFill>
              <a:latin typeface="Trebuchet MS"/>
              <a:cs typeface="Arial" pitchFamily="34" charset="0"/>
            </a:endParaRPr>
          </a:p>
        </p:txBody>
      </p:sp>
      <p:sp>
        <p:nvSpPr>
          <p:cNvPr id="6" name="Text Placeholder 8"/>
          <p:cNvSpPr>
            <a:spLocks noGrp="1"/>
          </p:cNvSpPr>
          <p:nvPr>
            <p:ph type="body" sz="quarter" idx="11"/>
          </p:nvPr>
        </p:nvSpPr>
        <p:spPr>
          <a:xfrm>
            <a:off x="7868654" y="2959767"/>
            <a:ext cx="6448926" cy="4715795"/>
          </a:xfrm>
          <a:prstGeom prst="rect">
            <a:avLst/>
          </a:prstGeom>
        </p:spPr>
        <p:txBody>
          <a:bodyPr/>
          <a:lstStyle>
            <a:lvl1pPr>
              <a:spcBef>
                <a:spcPts val="24"/>
              </a:spcBef>
              <a:spcAft>
                <a:spcPts val="1800"/>
              </a:spcAft>
              <a:defRPr sz="3600" b="1">
                <a:solidFill>
                  <a:schemeClr val="bg1"/>
                </a:solidFill>
              </a:defRPr>
            </a:lvl1pPr>
            <a:lvl2pPr>
              <a:spcBef>
                <a:spcPts val="24"/>
              </a:spcBef>
              <a:spcAft>
                <a:spcPts val="1800"/>
              </a:spcAft>
              <a:defRPr sz="3200">
                <a:solidFill>
                  <a:schemeClr val="bg1"/>
                </a:solidFill>
              </a:defRPr>
            </a:lvl2pPr>
            <a:lvl3pPr>
              <a:spcBef>
                <a:spcPts val="24"/>
              </a:spcBef>
              <a:spcAft>
                <a:spcPts val="1800"/>
              </a:spcAft>
              <a:defRPr sz="2800">
                <a:solidFill>
                  <a:schemeClr val="bg1"/>
                </a:solidFill>
              </a:defRPr>
            </a:lvl3pPr>
            <a:lvl4pPr>
              <a:buNone/>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Chart Placeholder 8"/>
          <p:cNvSpPr>
            <a:spLocks noGrp="1"/>
          </p:cNvSpPr>
          <p:nvPr>
            <p:ph type="chart" sz="quarter" idx="12"/>
          </p:nvPr>
        </p:nvSpPr>
        <p:spPr>
          <a:xfrm>
            <a:off x="1011238" y="3128963"/>
            <a:ext cx="5870575" cy="4498975"/>
          </a:xfrm>
          <a:prstGeom prst="rect">
            <a:avLst/>
          </a:prstGeom>
        </p:spPr>
        <p:txBody>
          <a:bodyPr/>
          <a:lstStyle>
            <a:lvl1pPr>
              <a:defRPr>
                <a:solidFill>
                  <a:schemeClr val="bg1"/>
                </a:solidFill>
              </a:defRPr>
            </a:lvl1pPr>
          </a:lstStyle>
          <a:p>
            <a:endParaRPr lang="en-US"/>
          </a:p>
        </p:txBody>
      </p:sp>
      <p:sp>
        <p:nvSpPr>
          <p:cNvPr id="11" name="Text Placeholder 10"/>
          <p:cNvSpPr>
            <a:spLocks noGrp="1"/>
          </p:cNvSpPr>
          <p:nvPr>
            <p:ph type="body" sz="quarter" idx="13"/>
          </p:nvPr>
        </p:nvSpPr>
        <p:spPr>
          <a:xfrm>
            <a:off x="1011238" y="1925638"/>
            <a:ext cx="6015204" cy="817562"/>
          </a:xfrm>
          <a:prstGeom prst="rect">
            <a:avLst/>
          </a:prstGeom>
        </p:spPr>
        <p:txBody>
          <a:bodyPr/>
          <a:lstStyle>
            <a:lvl1pPr>
              <a:buNone/>
              <a:defRPr sz="3600" b="1">
                <a:solidFill>
                  <a:schemeClr val="bg1"/>
                </a:solidFill>
              </a:defRPr>
            </a:lvl1pPr>
            <a:lvl2pPr marL="0">
              <a:spcBef>
                <a:spcPts val="50"/>
              </a:spcBef>
              <a:buNone/>
              <a:defRPr sz="2800">
                <a:solidFill>
                  <a:schemeClr val="bg1"/>
                </a:solidFill>
              </a:defRPr>
            </a:lvl2pPr>
            <a:lvl3pPr>
              <a:buNone/>
              <a:defRPr sz="3600"/>
            </a:lvl3pPr>
            <a:lvl4pPr>
              <a:buNone/>
              <a:defRPr sz="3600"/>
            </a:lvl4pPr>
            <a:lvl5pPr>
              <a:buNone/>
              <a:defRPr sz="3600"/>
            </a:lvl5pPr>
          </a:lstStyle>
          <a:p>
            <a:pPr lvl="0"/>
            <a:r>
              <a:rPr lang="en-US" dirty="0" smtClean="0"/>
              <a:t>Click to edit Master text styles</a:t>
            </a:r>
          </a:p>
          <a:p>
            <a:pPr lvl="1"/>
            <a:r>
              <a:rPr lang="en-US" dirty="0" smtClean="0"/>
              <a:t>Second level</a:t>
            </a:r>
          </a:p>
        </p:txBody>
      </p:sp>
      <p:pic>
        <p:nvPicPr>
          <p:cNvPr id="10" name="Picture 9" descr="2011-08-22 horizontal.gif"/>
          <p:cNvPicPr>
            <a:picLocks noChangeAspect="1"/>
          </p:cNvPicPr>
          <p:nvPr userDrawn="1"/>
        </p:nvPicPr>
        <p:blipFill>
          <a:blip r:embed="rId3" cstate="screen"/>
          <a:srcRect l="1891" t="10372" r="2124" b="9133"/>
          <a:stretch>
            <a:fillRect/>
          </a:stretch>
        </p:blipFill>
        <p:spPr>
          <a:xfrm>
            <a:off x="0" y="7735824"/>
            <a:ext cx="2955485" cy="49377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pic>
        <p:nvPicPr>
          <p:cNvPr id="8" name="Picture 6" descr="home_page3.jpg"/>
          <p:cNvPicPr>
            <a:picLocks noChangeAspect="1"/>
          </p:cNvPicPr>
          <p:nvPr userDrawn="1"/>
        </p:nvPicPr>
        <p:blipFill>
          <a:blip r:embed="rId2" cstate="screen"/>
          <a:srcRect/>
          <a:stretch>
            <a:fillRect/>
          </a:stretch>
        </p:blipFill>
        <p:spPr bwMode="auto">
          <a:xfrm>
            <a:off x="0" y="7734300"/>
            <a:ext cx="14630400" cy="495300"/>
          </a:xfrm>
          <a:prstGeom prst="rect">
            <a:avLst/>
          </a:prstGeom>
          <a:noFill/>
          <a:ln w="9525">
            <a:noFill/>
            <a:miter lim="800000"/>
            <a:headEnd/>
            <a:tailEnd/>
          </a:ln>
        </p:spPr>
      </p:pic>
      <p:sp>
        <p:nvSpPr>
          <p:cNvPr id="3" name="Rectangle 3"/>
          <p:cNvSpPr>
            <a:spLocks noGrp="1" noChangeArrowheads="1"/>
          </p:cNvSpPr>
          <p:nvPr>
            <p:ph type="title"/>
          </p:nvPr>
        </p:nvSpPr>
        <p:spPr bwMode="auto">
          <a:xfrm>
            <a:off x="465516" y="0"/>
            <a:ext cx="13805778" cy="1442086"/>
          </a:xfrm>
          <a:prstGeom prst="rect">
            <a:avLst/>
          </a:prstGeom>
          <a:noFill/>
          <a:ln w="9525">
            <a:noFill/>
            <a:miter lim="800000"/>
            <a:headEnd/>
            <a:tailEnd/>
          </a:ln>
        </p:spPr>
        <p:txBody>
          <a:bodyPr vert="horz" wrap="square" lIns="146282" tIns="73142" rIns="146282" bIns="73142" numCol="1" anchor="ctr" anchorCtr="0" compatLnSpc="1">
            <a:prstTxWarp prst="textNoShape">
              <a:avLst/>
            </a:prstTxWarp>
            <a:noAutofit/>
          </a:bodyPr>
          <a:lstStyle>
            <a:lvl1pPr algn="l">
              <a:defRPr sz="4800" b="1">
                <a:solidFill>
                  <a:schemeClr val="bg1"/>
                </a:solidFill>
                <a:latin typeface="Calibri" pitchFamily="34" charset="0"/>
                <a:cs typeface="Calibri" pitchFamily="34" charset="0"/>
              </a:defRPr>
            </a:lvl1pPr>
          </a:lstStyle>
          <a:p>
            <a:pPr lvl="0"/>
            <a:r>
              <a:rPr lang="en-US" dirty="0" smtClean="0"/>
              <a:t>Click to edit Master title style</a:t>
            </a:r>
          </a:p>
        </p:txBody>
      </p:sp>
      <p:sp>
        <p:nvSpPr>
          <p:cNvPr id="5" name="Text Box 2"/>
          <p:cNvSpPr txBox="1">
            <a:spLocks noChangeArrowheads="1"/>
          </p:cNvSpPr>
          <p:nvPr userDrawn="1"/>
        </p:nvSpPr>
        <p:spPr bwMode="auto">
          <a:xfrm>
            <a:off x="13792200" y="7760970"/>
            <a:ext cx="685800" cy="411181"/>
          </a:xfrm>
          <a:prstGeom prst="rect">
            <a:avLst/>
          </a:prstGeom>
          <a:noFill/>
          <a:ln w="9525">
            <a:noFill/>
            <a:miter lim="800000"/>
            <a:headEnd/>
            <a:tailEnd/>
          </a:ln>
          <a:effectLst/>
        </p:spPr>
        <p:txBody>
          <a:bodyPr wrap="square" lIns="102402" tIns="51202" rIns="102402" bIns="51202">
            <a:spAutoFit/>
          </a:bodyPr>
          <a:lstStyle/>
          <a:p>
            <a:pPr algn="r" defTabSz="1022350" eaLnBrk="0" fontAlgn="auto" hangingPunct="0">
              <a:spcBef>
                <a:spcPts val="0"/>
              </a:spcBef>
              <a:spcAft>
                <a:spcPts val="0"/>
              </a:spcAft>
              <a:defRPr/>
            </a:pPr>
            <a:fld id="{7AA2445A-C961-4CDD-B51D-64F0B5A5132B}" type="slidenum">
              <a:rPr lang="en-US" sz="2000">
                <a:solidFill>
                  <a:schemeClr val="tx2"/>
                </a:solidFill>
                <a:latin typeface="Trebuchet MS"/>
                <a:cs typeface="Arial" pitchFamily="34" charset="0"/>
              </a:rPr>
              <a:pPr algn="r" defTabSz="1022350" eaLnBrk="0" fontAlgn="auto" hangingPunct="0">
                <a:spcBef>
                  <a:spcPts val="0"/>
                </a:spcBef>
                <a:spcAft>
                  <a:spcPts val="0"/>
                </a:spcAft>
                <a:defRPr/>
              </a:pPr>
              <a:t>‹#›</a:t>
            </a:fld>
            <a:endParaRPr lang="en-US" sz="2000" dirty="0">
              <a:solidFill>
                <a:schemeClr val="tx2"/>
              </a:solidFill>
              <a:latin typeface="Trebuchet MS"/>
              <a:cs typeface="Arial" pitchFamily="34" charset="0"/>
            </a:endParaRPr>
          </a:p>
        </p:txBody>
      </p:sp>
      <p:sp>
        <p:nvSpPr>
          <p:cNvPr id="9" name="Chart Placeholder 8"/>
          <p:cNvSpPr>
            <a:spLocks noGrp="1"/>
          </p:cNvSpPr>
          <p:nvPr>
            <p:ph type="chart" sz="quarter" idx="12"/>
          </p:nvPr>
        </p:nvSpPr>
        <p:spPr>
          <a:xfrm>
            <a:off x="1011238" y="2864270"/>
            <a:ext cx="5870575" cy="4498975"/>
          </a:xfrm>
          <a:prstGeom prst="rect">
            <a:avLst/>
          </a:prstGeom>
        </p:spPr>
        <p:txBody>
          <a:bodyPr/>
          <a:lstStyle>
            <a:lvl1pPr>
              <a:defRPr>
                <a:solidFill>
                  <a:schemeClr val="bg1"/>
                </a:solidFill>
              </a:defRPr>
            </a:lvl1pPr>
          </a:lstStyle>
          <a:p>
            <a:endParaRPr lang="en-US"/>
          </a:p>
        </p:txBody>
      </p:sp>
      <p:sp>
        <p:nvSpPr>
          <p:cNvPr id="11" name="Text Placeholder 10"/>
          <p:cNvSpPr>
            <a:spLocks noGrp="1"/>
          </p:cNvSpPr>
          <p:nvPr>
            <p:ph type="body" sz="quarter" idx="13"/>
          </p:nvPr>
        </p:nvSpPr>
        <p:spPr>
          <a:xfrm>
            <a:off x="1011238" y="1492504"/>
            <a:ext cx="6015204" cy="817562"/>
          </a:xfrm>
          <a:prstGeom prst="rect">
            <a:avLst/>
          </a:prstGeom>
        </p:spPr>
        <p:txBody>
          <a:bodyPr/>
          <a:lstStyle>
            <a:lvl1pPr>
              <a:buNone/>
              <a:defRPr sz="3600" b="1">
                <a:solidFill>
                  <a:schemeClr val="bg1"/>
                </a:solidFill>
              </a:defRPr>
            </a:lvl1pPr>
            <a:lvl2pPr marL="0">
              <a:spcBef>
                <a:spcPts val="50"/>
              </a:spcBef>
              <a:buNone/>
              <a:defRPr sz="2800">
                <a:solidFill>
                  <a:schemeClr val="bg1"/>
                </a:solidFill>
              </a:defRPr>
            </a:lvl2pPr>
            <a:lvl3pPr>
              <a:buNone/>
              <a:defRPr sz="3600"/>
            </a:lvl3pPr>
            <a:lvl4pPr>
              <a:buNone/>
              <a:defRPr sz="3600"/>
            </a:lvl4pPr>
            <a:lvl5pPr>
              <a:buNone/>
              <a:defRPr sz="3600"/>
            </a:lvl5pPr>
          </a:lstStyle>
          <a:p>
            <a:pPr lvl="0"/>
            <a:r>
              <a:rPr lang="en-US" dirty="0" smtClean="0"/>
              <a:t>Click to edit Master text styles</a:t>
            </a:r>
          </a:p>
          <a:p>
            <a:pPr lvl="1"/>
            <a:r>
              <a:rPr lang="en-US" dirty="0" smtClean="0"/>
              <a:t>Second level</a:t>
            </a:r>
          </a:p>
        </p:txBody>
      </p:sp>
      <p:sp>
        <p:nvSpPr>
          <p:cNvPr id="12" name="Chart Placeholder 8"/>
          <p:cNvSpPr>
            <a:spLocks noGrp="1"/>
          </p:cNvSpPr>
          <p:nvPr>
            <p:ph type="chart" sz="quarter" idx="14"/>
          </p:nvPr>
        </p:nvSpPr>
        <p:spPr>
          <a:xfrm>
            <a:off x="8061743" y="2864270"/>
            <a:ext cx="5870575" cy="4498975"/>
          </a:xfrm>
          <a:prstGeom prst="rect">
            <a:avLst/>
          </a:prstGeom>
        </p:spPr>
        <p:txBody>
          <a:bodyPr/>
          <a:lstStyle>
            <a:lvl1pPr>
              <a:defRPr>
                <a:solidFill>
                  <a:schemeClr val="bg1"/>
                </a:solidFill>
              </a:defRPr>
            </a:lvl1pPr>
          </a:lstStyle>
          <a:p>
            <a:endParaRPr lang="en-US"/>
          </a:p>
        </p:txBody>
      </p:sp>
      <p:sp>
        <p:nvSpPr>
          <p:cNvPr id="13" name="Text Placeholder 10"/>
          <p:cNvSpPr>
            <a:spLocks noGrp="1"/>
          </p:cNvSpPr>
          <p:nvPr>
            <p:ph type="body" sz="quarter" idx="15"/>
          </p:nvPr>
        </p:nvSpPr>
        <p:spPr>
          <a:xfrm>
            <a:off x="8061743" y="1492504"/>
            <a:ext cx="6015204" cy="817562"/>
          </a:xfrm>
          <a:prstGeom prst="rect">
            <a:avLst/>
          </a:prstGeom>
        </p:spPr>
        <p:txBody>
          <a:bodyPr/>
          <a:lstStyle>
            <a:lvl1pPr>
              <a:buNone/>
              <a:defRPr sz="3600" b="1">
                <a:solidFill>
                  <a:schemeClr val="bg1"/>
                </a:solidFill>
              </a:defRPr>
            </a:lvl1pPr>
            <a:lvl2pPr marL="0">
              <a:spcBef>
                <a:spcPts val="50"/>
              </a:spcBef>
              <a:buNone/>
              <a:defRPr sz="2800">
                <a:solidFill>
                  <a:schemeClr val="bg1"/>
                </a:solidFill>
              </a:defRPr>
            </a:lvl2pPr>
            <a:lvl3pPr>
              <a:buNone/>
              <a:defRPr sz="3600"/>
            </a:lvl3pPr>
            <a:lvl4pPr>
              <a:buNone/>
              <a:defRPr sz="3600"/>
            </a:lvl4pPr>
            <a:lvl5pPr>
              <a:buNone/>
              <a:defRPr sz="3600"/>
            </a:lvl5pPr>
          </a:lstStyle>
          <a:p>
            <a:pPr lvl="0"/>
            <a:r>
              <a:rPr lang="en-US" dirty="0" smtClean="0"/>
              <a:t>Click to edit Master text styles</a:t>
            </a:r>
          </a:p>
          <a:p>
            <a:pPr lvl="1"/>
            <a:r>
              <a:rPr lang="en-US" dirty="0" smtClean="0"/>
              <a:t>Second level</a:t>
            </a:r>
          </a:p>
        </p:txBody>
      </p:sp>
      <p:pic>
        <p:nvPicPr>
          <p:cNvPr id="10" name="Picture 9" descr="2011-08-22 horizontal.gif"/>
          <p:cNvPicPr>
            <a:picLocks noChangeAspect="1"/>
          </p:cNvPicPr>
          <p:nvPr userDrawn="1"/>
        </p:nvPicPr>
        <p:blipFill>
          <a:blip r:embed="rId3" cstate="screen"/>
          <a:srcRect l="1891" t="10372" r="2124" b="9133"/>
          <a:stretch>
            <a:fillRect/>
          </a:stretch>
        </p:blipFill>
        <p:spPr>
          <a:xfrm>
            <a:off x="0" y="7735824"/>
            <a:ext cx="2955485" cy="49377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8"/>
          <p:cNvSpPr>
            <a:spLocks noGrp="1"/>
          </p:cNvSpPr>
          <p:nvPr>
            <p:ph type="body" sz="quarter" idx="11"/>
          </p:nvPr>
        </p:nvSpPr>
        <p:spPr>
          <a:xfrm>
            <a:off x="2454442" y="2622884"/>
            <a:ext cx="10563727" cy="5028616"/>
          </a:xfrm>
          <a:prstGeom prst="rect">
            <a:avLst/>
          </a:prstGeom>
        </p:spPr>
        <p:txBody>
          <a:bodyPr/>
          <a:lstStyle>
            <a:lvl1pPr>
              <a:spcBef>
                <a:spcPts val="24"/>
              </a:spcBef>
              <a:spcAft>
                <a:spcPts val="1800"/>
              </a:spcAft>
              <a:defRPr sz="3600" b="1">
                <a:solidFill>
                  <a:schemeClr val="bg1"/>
                </a:solidFill>
              </a:defRPr>
            </a:lvl1pPr>
            <a:lvl2pPr>
              <a:spcBef>
                <a:spcPts val="24"/>
              </a:spcBef>
              <a:spcAft>
                <a:spcPts val="1800"/>
              </a:spcAft>
              <a:defRPr sz="3200">
                <a:solidFill>
                  <a:schemeClr val="bg1"/>
                </a:solidFill>
              </a:defRPr>
            </a:lvl2pPr>
            <a:lvl3pPr>
              <a:spcBef>
                <a:spcPts val="24"/>
              </a:spcBef>
              <a:spcAft>
                <a:spcPts val="1800"/>
              </a:spcAft>
              <a:defRPr sz="2800">
                <a:solidFill>
                  <a:schemeClr val="bg1"/>
                </a:solidFill>
              </a:defRPr>
            </a:lvl3pPr>
            <a:lvl4pPr>
              <a:buNone/>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4" name="Picture 6" descr="home_page3.jpg"/>
          <p:cNvPicPr>
            <a:picLocks noChangeAspect="1"/>
          </p:cNvPicPr>
          <p:nvPr userDrawn="1"/>
        </p:nvPicPr>
        <p:blipFill>
          <a:blip r:embed="rId2" cstate="screen"/>
          <a:srcRect/>
          <a:stretch>
            <a:fillRect/>
          </a:stretch>
        </p:blipFill>
        <p:spPr bwMode="auto">
          <a:xfrm>
            <a:off x="0" y="7734300"/>
            <a:ext cx="14630400" cy="495300"/>
          </a:xfrm>
          <a:prstGeom prst="rect">
            <a:avLst/>
          </a:prstGeom>
          <a:noFill/>
          <a:ln w="9525">
            <a:noFill/>
            <a:miter lim="800000"/>
            <a:headEnd/>
            <a:tailEnd/>
          </a:ln>
        </p:spPr>
      </p:pic>
      <p:sp>
        <p:nvSpPr>
          <p:cNvPr id="5" name="Text Box 2"/>
          <p:cNvSpPr txBox="1">
            <a:spLocks noChangeArrowheads="1"/>
          </p:cNvSpPr>
          <p:nvPr userDrawn="1"/>
        </p:nvSpPr>
        <p:spPr bwMode="auto">
          <a:xfrm>
            <a:off x="13792200" y="7760970"/>
            <a:ext cx="685800" cy="411181"/>
          </a:xfrm>
          <a:prstGeom prst="rect">
            <a:avLst/>
          </a:prstGeom>
          <a:noFill/>
          <a:ln w="9525">
            <a:noFill/>
            <a:miter lim="800000"/>
            <a:headEnd/>
            <a:tailEnd/>
          </a:ln>
          <a:effectLst/>
        </p:spPr>
        <p:txBody>
          <a:bodyPr wrap="square" lIns="102402" tIns="51202" rIns="102402" bIns="51202">
            <a:spAutoFit/>
          </a:bodyPr>
          <a:lstStyle/>
          <a:p>
            <a:pPr algn="r" defTabSz="1022350" eaLnBrk="0" fontAlgn="auto" hangingPunct="0">
              <a:spcBef>
                <a:spcPts val="0"/>
              </a:spcBef>
              <a:spcAft>
                <a:spcPts val="0"/>
              </a:spcAft>
              <a:defRPr/>
            </a:pPr>
            <a:fld id="{7AA2445A-C961-4CDD-B51D-64F0B5A5132B}" type="slidenum">
              <a:rPr lang="en-US" sz="2000">
                <a:solidFill>
                  <a:schemeClr val="tx2"/>
                </a:solidFill>
                <a:latin typeface="Trebuchet MS"/>
                <a:cs typeface="Arial" pitchFamily="34" charset="0"/>
              </a:rPr>
              <a:pPr algn="r" defTabSz="1022350" eaLnBrk="0" fontAlgn="auto" hangingPunct="0">
                <a:spcBef>
                  <a:spcPts val="0"/>
                </a:spcBef>
                <a:spcAft>
                  <a:spcPts val="0"/>
                </a:spcAft>
                <a:defRPr/>
              </a:pPr>
              <a:t>‹#›</a:t>
            </a:fld>
            <a:endParaRPr lang="en-US" sz="2000" dirty="0">
              <a:solidFill>
                <a:schemeClr val="tx2"/>
              </a:solidFill>
              <a:latin typeface="Trebuchet MS"/>
              <a:cs typeface="Arial" pitchFamily="34" charset="0"/>
            </a:endParaRPr>
          </a:p>
        </p:txBody>
      </p:sp>
      <p:pic>
        <p:nvPicPr>
          <p:cNvPr id="7" name="Picture 6" descr="2011-08-22 horizontal.gif"/>
          <p:cNvPicPr>
            <a:picLocks noChangeAspect="1"/>
          </p:cNvPicPr>
          <p:nvPr userDrawn="1"/>
        </p:nvPicPr>
        <p:blipFill>
          <a:blip r:embed="rId3" cstate="screen"/>
          <a:srcRect l="1891" t="10372" r="2124" b="9133"/>
          <a:stretch>
            <a:fillRect/>
          </a:stretch>
        </p:blipFill>
        <p:spPr>
          <a:xfrm>
            <a:off x="0" y="7735824"/>
            <a:ext cx="2955485" cy="49377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13792200" y="7760970"/>
            <a:ext cx="685800" cy="411181"/>
          </a:xfrm>
          <a:prstGeom prst="rect">
            <a:avLst/>
          </a:prstGeom>
          <a:noFill/>
          <a:ln w="9525">
            <a:noFill/>
            <a:miter lim="800000"/>
            <a:headEnd/>
            <a:tailEnd/>
          </a:ln>
          <a:effectLst/>
        </p:spPr>
        <p:txBody>
          <a:bodyPr wrap="square" lIns="102402" tIns="51202" rIns="102402" bIns="51202">
            <a:spAutoFit/>
          </a:bodyPr>
          <a:lstStyle/>
          <a:p>
            <a:pPr algn="r" defTabSz="1022350" eaLnBrk="0" fontAlgn="auto" hangingPunct="0">
              <a:spcBef>
                <a:spcPts val="0"/>
              </a:spcBef>
              <a:spcAft>
                <a:spcPts val="0"/>
              </a:spcAft>
              <a:defRPr/>
            </a:pPr>
            <a:fld id="{7AA2445A-C961-4CDD-B51D-64F0B5A5132B}" type="slidenum">
              <a:rPr lang="en-US" sz="2000">
                <a:solidFill>
                  <a:schemeClr val="tx2"/>
                </a:solidFill>
                <a:latin typeface="Trebuchet MS"/>
                <a:cs typeface="Arial" pitchFamily="34" charset="0"/>
              </a:rPr>
              <a:pPr algn="r" defTabSz="1022350" eaLnBrk="0" fontAlgn="auto" hangingPunct="0">
                <a:spcBef>
                  <a:spcPts val="0"/>
                </a:spcBef>
                <a:spcAft>
                  <a:spcPts val="0"/>
                </a:spcAft>
                <a:defRPr/>
              </a:pPr>
              <a:t>‹#›</a:t>
            </a:fld>
            <a:endParaRPr lang="en-US" sz="2000" dirty="0">
              <a:solidFill>
                <a:schemeClr val="tx2"/>
              </a:solidFill>
              <a:latin typeface="Trebuchet MS"/>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181818"/>
            </a:gs>
            <a:gs pos="50000">
              <a:srgbClr val="181818"/>
            </a:gs>
            <a:gs pos="100000">
              <a:srgbClr val="1D2E48"/>
            </a:gs>
          </a:gsLst>
          <a:lin ang="5400000" scaled="0"/>
        </a:gradFill>
        <a:effectLst/>
      </p:bgPr>
    </p:bg>
    <p:spTree>
      <p:nvGrpSpPr>
        <p:cNvPr id="1" name=""/>
        <p:cNvGrpSpPr/>
        <p:nvPr/>
      </p:nvGrpSpPr>
      <p:grpSpPr>
        <a:xfrm>
          <a:off x="0" y="0"/>
          <a:ext cx="0" cy="0"/>
          <a:chOff x="0" y="0"/>
          <a:chExt cx="0" cy="0"/>
        </a:xfrm>
      </p:grpSpPr>
      <p:pic>
        <p:nvPicPr>
          <p:cNvPr id="3" name="Picture 6" descr="home_page3.jpg"/>
          <p:cNvPicPr>
            <a:picLocks noChangeAspect="1"/>
          </p:cNvPicPr>
          <p:nvPr/>
        </p:nvPicPr>
        <p:blipFill>
          <a:blip r:embed="rId8" cstate="screen"/>
          <a:srcRect/>
          <a:stretch>
            <a:fillRect/>
          </a:stretch>
        </p:blipFill>
        <p:spPr bwMode="auto">
          <a:xfrm>
            <a:off x="0" y="-1"/>
            <a:ext cx="14630400" cy="8229601"/>
          </a:xfrm>
          <a:prstGeom prst="rect">
            <a:avLst/>
          </a:prstGeom>
          <a:noFill/>
          <a:ln w="9525">
            <a:noFill/>
            <a:miter lim="800000"/>
            <a:headEnd/>
            <a:tailEnd/>
          </a:ln>
          <a:effectLst>
            <a:outerShdw blurRad="50800" dist="50800" dir="5400000" algn="ctr" rotWithShape="0">
              <a:srgbClr val="000000">
                <a:alpha val="46000"/>
              </a:srgbClr>
            </a:outerShdw>
          </a:effectLst>
        </p:spPr>
      </p:pic>
      <p:sp>
        <p:nvSpPr>
          <p:cNvPr id="5" name="Rectangle 4"/>
          <p:cNvSpPr/>
          <p:nvPr/>
        </p:nvSpPr>
        <p:spPr>
          <a:xfrm>
            <a:off x="0" y="0"/>
            <a:ext cx="14630400" cy="8229600"/>
          </a:xfrm>
          <a:prstGeom prst="rect">
            <a:avLst/>
          </a:pr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800" dirty="0" err="1" smtClean="0">
              <a:solidFill>
                <a:schemeClr val="tx1"/>
              </a:solidFill>
            </a:endParaRPr>
          </a:p>
        </p:txBody>
      </p:sp>
      <p:sp>
        <p:nvSpPr>
          <p:cNvPr id="4" name="Title Placeholder 3"/>
          <p:cNvSpPr>
            <a:spLocks noGrp="1" noChangeArrowheads="1"/>
          </p:cNvSpPr>
          <p:nvPr>
            <p:ph type="title"/>
          </p:nvPr>
        </p:nvSpPr>
        <p:spPr bwMode="auto">
          <a:xfrm>
            <a:off x="465513" y="0"/>
            <a:ext cx="13805778" cy="1442086"/>
          </a:xfrm>
          <a:prstGeom prst="rect">
            <a:avLst/>
          </a:prstGeom>
          <a:noFill/>
          <a:ln w="9525">
            <a:noFill/>
            <a:miter lim="800000"/>
            <a:headEnd/>
            <a:tailEnd/>
          </a:ln>
        </p:spPr>
        <p:txBody>
          <a:bodyPr vert="horz" wrap="square" lIns="130608" tIns="65305" rIns="130608" bIns="65305" numCol="1" anchor="ctr" anchorCtr="0" compatLnSpc="1">
            <a:prstTxWarp prst="textNoShape">
              <a:avLst/>
            </a:prstTxWarp>
          </a:bodyPr>
          <a:lstStyle/>
          <a:p>
            <a:pPr lvl="0"/>
            <a:r>
              <a:rPr 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4406" r:id="rId1"/>
    <p:sldLayoutId id="2147484405" r:id="rId2"/>
    <p:sldLayoutId id="2147484410" r:id="rId3"/>
    <p:sldLayoutId id="2147484411" r:id="rId4"/>
    <p:sldLayoutId id="2147484412" r:id="rId5"/>
    <p:sldLayoutId id="2147484413" r:id="rId6"/>
  </p:sldLayoutIdLst>
  <p:hf hdr="0" ftr="0" dt="0"/>
  <p:txStyles>
    <p:titleStyle>
      <a:lvl1pPr algn="l" defTabSz="1462966" rtl="0" eaLnBrk="1" latinLnBrk="0" hangingPunct="1">
        <a:spcBef>
          <a:spcPct val="0"/>
        </a:spcBef>
        <a:buNone/>
        <a:defRPr sz="4800" b="1" kern="1200">
          <a:solidFill>
            <a:schemeClr val="bg1"/>
          </a:solidFill>
          <a:latin typeface="Calibri" pitchFamily="34" charset="0"/>
          <a:ea typeface="+mj-ea"/>
          <a:cs typeface="Calibri" pitchFamily="34" charset="0"/>
        </a:defRPr>
      </a:lvl1pPr>
    </p:titleStyle>
    <p:bodyStyle>
      <a:lvl1pPr marL="548613" indent="-548613" algn="l" defTabSz="1462966"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8661" indent="-457178" algn="l" defTabSz="1462966"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28709" indent="-365742" algn="l" defTabSz="1462966"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60192"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91675"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23158"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642"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126"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610"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2966" rtl="0" eaLnBrk="1" latinLnBrk="0" hangingPunct="1">
        <a:defRPr sz="2900" kern="1200">
          <a:solidFill>
            <a:schemeClr val="tx1"/>
          </a:solidFill>
          <a:latin typeface="+mn-lt"/>
          <a:ea typeface="+mn-ea"/>
          <a:cs typeface="+mn-cs"/>
        </a:defRPr>
      </a:lvl1pPr>
      <a:lvl2pPr marL="731483" algn="l" defTabSz="1462966" rtl="0" eaLnBrk="1" latinLnBrk="0" hangingPunct="1">
        <a:defRPr sz="2900" kern="1200">
          <a:solidFill>
            <a:schemeClr val="tx1"/>
          </a:solidFill>
          <a:latin typeface="+mn-lt"/>
          <a:ea typeface="+mn-ea"/>
          <a:cs typeface="+mn-cs"/>
        </a:defRPr>
      </a:lvl2pPr>
      <a:lvl3pPr marL="1462966" algn="l" defTabSz="1462966" rtl="0" eaLnBrk="1" latinLnBrk="0" hangingPunct="1">
        <a:defRPr sz="2900" kern="1200">
          <a:solidFill>
            <a:schemeClr val="tx1"/>
          </a:solidFill>
          <a:latin typeface="+mn-lt"/>
          <a:ea typeface="+mn-ea"/>
          <a:cs typeface="+mn-cs"/>
        </a:defRPr>
      </a:lvl3pPr>
      <a:lvl4pPr marL="2194451" algn="l" defTabSz="1462966" rtl="0" eaLnBrk="1" latinLnBrk="0" hangingPunct="1">
        <a:defRPr sz="2900" kern="1200">
          <a:solidFill>
            <a:schemeClr val="tx1"/>
          </a:solidFill>
          <a:latin typeface="+mn-lt"/>
          <a:ea typeface="+mn-ea"/>
          <a:cs typeface="+mn-cs"/>
        </a:defRPr>
      </a:lvl4pPr>
      <a:lvl5pPr marL="2925934" algn="l" defTabSz="1462966" rtl="0" eaLnBrk="1" latinLnBrk="0" hangingPunct="1">
        <a:defRPr sz="2900" kern="1200">
          <a:solidFill>
            <a:schemeClr val="tx1"/>
          </a:solidFill>
          <a:latin typeface="+mn-lt"/>
          <a:ea typeface="+mn-ea"/>
          <a:cs typeface="+mn-cs"/>
        </a:defRPr>
      </a:lvl5pPr>
      <a:lvl6pPr marL="3657418" algn="l" defTabSz="1462966" rtl="0" eaLnBrk="1" latinLnBrk="0" hangingPunct="1">
        <a:defRPr sz="2900" kern="1200">
          <a:solidFill>
            <a:schemeClr val="tx1"/>
          </a:solidFill>
          <a:latin typeface="+mn-lt"/>
          <a:ea typeface="+mn-ea"/>
          <a:cs typeface="+mn-cs"/>
        </a:defRPr>
      </a:lvl6pPr>
      <a:lvl7pPr marL="4388901" algn="l" defTabSz="1462966" rtl="0" eaLnBrk="1" latinLnBrk="0" hangingPunct="1">
        <a:defRPr sz="2900" kern="1200">
          <a:solidFill>
            <a:schemeClr val="tx1"/>
          </a:solidFill>
          <a:latin typeface="+mn-lt"/>
          <a:ea typeface="+mn-ea"/>
          <a:cs typeface="+mn-cs"/>
        </a:defRPr>
      </a:lvl7pPr>
      <a:lvl8pPr marL="5120384" algn="l" defTabSz="1462966" rtl="0" eaLnBrk="1" latinLnBrk="0" hangingPunct="1">
        <a:defRPr sz="2900" kern="1200">
          <a:solidFill>
            <a:schemeClr val="tx1"/>
          </a:solidFill>
          <a:latin typeface="+mn-lt"/>
          <a:ea typeface="+mn-ea"/>
          <a:cs typeface="+mn-cs"/>
        </a:defRPr>
      </a:lvl8pPr>
      <a:lvl9pPr marL="5851867" algn="l" defTabSz="1462966" rtl="0" eaLnBrk="1" latinLnBrk="0" hangingPunct="1">
        <a:defRPr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181818"/>
            </a:gs>
            <a:gs pos="50000">
              <a:srgbClr val="181818"/>
            </a:gs>
            <a:gs pos="100000">
              <a:srgbClr val="1D2E48"/>
            </a:gs>
          </a:gsLst>
          <a:lin ang="5400000" scaled="0"/>
        </a:gradFill>
        <a:effectLst/>
      </p:bgPr>
    </p:bg>
    <p:spTree>
      <p:nvGrpSpPr>
        <p:cNvPr id="1" name=""/>
        <p:cNvGrpSpPr/>
        <p:nvPr/>
      </p:nvGrpSpPr>
      <p:grpSpPr>
        <a:xfrm>
          <a:off x="0" y="0"/>
          <a:ext cx="0" cy="0"/>
          <a:chOff x="0" y="0"/>
          <a:chExt cx="0" cy="0"/>
        </a:xfrm>
      </p:grpSpPr>
      <p:pic>
        <p:nvPicPr>
          <p:cNvPr id="9" name="Picture 6" descr="home_page3.jpg"/>
          <p:cNvPicPr>
            <a:picLocks noChangeAspect="1"/>
          </p:cNvPicPr>
          <p:nvPr/>
        </p:nvPicPr>
        <p:blipFill>
          <a:blip r:embed="rId3" cstate="screen"/>
          <a:srcRect/>
          <a:stretch>
            <a:fillRect/>
          </a:stretch>
        </p:blipFill>
        <p:spPr bwMode="auto">
          <a:xfrm>
            <a:off x="0" y="-1"/>
            <a:ext cx="14630400" cy="8229601"/>
          </a:xfrm>
          <a:prstGeom prst="rect">
            <a:avLst/>
          </a:prstGeom>
          <a:noFill/>
          <a:ln w="9525">
            <a:noFill/>
            <a:miter lim="800000"/>
            <a:headEnd/>
            <a:tailEnd/>
          </a:ln>
          <a:effectLst>
            <a:outerShdw blurRad="50800" dist="50800" dir="5400000" algn="ctr" rotWithShape="0">
              <a:srgbClr val="000000">
                <a:alpha val="46000"/>
              </a:srgbClr>
            </a:outerShdw>
          </a:effectLst>
        </p:spPr>
      </p:pic>
      <p:sp>
        <p:nvSpPr>
          <p:cNvPr id="8" name="Rectangle 7"/>
          <p:cNvSpPr/>
          <p:nvPr/>
        </p:nvSpPr>
        <p:spPr>
          <a:xfrm>
            <a:off x="0" y="0"/>
            <a:ext cx="14630400" cy="8229600"/>
          </a:xfrm>
          <a:prstGeom prst="rect">
            <a:avLst/>
          </a:pr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800" dirty="0" err="1" smtClean="0">
              <a:solidFill>
                <a:schemeClr val="tx1"/>
              </a:solidFill>
            </a:endParaRPr>
          </a:p>
        </p:txBody>
      </p:sp>
      <p:sp>
        <p:nvSpPr>
          <p:cNvPr id="6" name="TextBox 5"/>
          <p:cNvSpPr txBox="1"/>
          <p:nvPr/>
        </p:nvSpPr>
        <p:spPr>
          <a:xfrm>
            <a:off x="1762635" y="1680797"/>
            <a:ext cx="12197205" cy="2855720"/>
          </a:xfrm>
          <a:prstGeom prst="rect">
            <a:avLst/>
          </a:prstGeom>
          <a:noFill/>
        </p:spPr>
        <p:txBody>
          <a:bodyPr wrap="square" lIns="130622" tIns="65311" rIns="130622" bIns="65311" rtlCol="0">
            <a:spAutoFit/>
          </a:bodyPr>
          <a:lstStyle/>
          <a:p>
            <a:pPr marL="514350" indent="-514350" algn="l" defTabSz="1306220" rtl="0" fontAlgn="base">
              <a:spcBef>
                <a:spcPts val="2700"/>
              </a:spcBef>
              <a:spcAft>
                <a:spcPct val="0"/>
              </a:spcAft>
              <a:buFont typeface="+mj-lt"/>
              <a:buAutoNum type="arabicPeriod"/>
              <a:defRPr/>
            </a:pPr>
            <a:r>
              <a:rPr lang="en-US" sz="4400" b="1" kern="1200" dirty="0" smtClean="0">
                <a:solidFill>
                  <a:schemeClr val="bg1"/>
                </a:solidFill>
                <a:latin typeface="Calibri" pitchFamily="34" charset="0"/>
                <a:ea typeface="+mn-ea"/>
                <a:cs typeface="Calibri" pitchFamily="34" charset="0"/>
              </a:rPr>
              <a:t>Chapter conclusion</a:t>
            </a:r>
          </a:p>
          <a:p>
            <a:pPr marL="514350" indent="-514350" algn="l" defTabSz="1306220" rtl="0" fontAlgn="base">
              <a:spcBef>
                <a:spcPts val="2700"/>
              </a:spcBef>
              <a:spcAft>
                <a:spcPct val="0"/>
              </a:spcAft>
              <a:buFont typeface="+mj-lt"/>
              <a:buAutoNum type="arabicPeriod"/>
              <a:defRPr/>
            </a:pPr>
            <a:r>
              <a:rPr lang="en-US" sz="4400" b="1" kern="1200" baseline="0" dirty="0" smtClean="0">
                <a:solidFill>
                  <a:schemeClr val="bg1"/>
                </a:solidFill>
                <a:latin typeface="Calibri" pitchFamily="34" charset="0"/>
                <a:ea typeface="+mn-ea"/>
                <a:cs typeface="Calibri" pitchFamily="34" charset="0"/>
              </a:rPr>
              <a:t>Chapter conclusion</a:t>
            </a:r>
          </a:p>
          <a:p>
            <a:pPr marL="514350" indent="-514350" algn="l" defTabSz="1306220" rtl="0" fontAlgn="base">
              <a:spcBef>
                <a:spcPts val="2700"/>
              </a:spcBef>
              <a:spcAft>
                <a:spcPct val="0"/>
              </a:spcAft>
              <a:buFont typeface="+mj-lt"/>
              <a:buAutoNum type="arabicPeriod"/>
              <a:defRPr/>
            </a:pPr>
            <a:r>
              <a:rPr lang="en-US" sz="4400" b="1" kern="1200" baseline="0" dirty="0" smtClean="0">
                <a:solidFill>
                  <a:schemeClr val="bg1"/>
                </a:solidFill>
                <a:latin typeface="Calibri" pitchFamily="34" charset="0"/>
                <a:ea typeface="+mn-ea"/>
                <a:cs typeface="Calibri" pitchFamily="34" charset="0"/>
              </a:rPr>
              <a:t>Chapter conclusion</a:t>
            </a:r>
          </a:p>
        </p:txBody>
      </p:sp>
      <p:pic>
        <p:nvPicPr>
          <p:cNvPr id="16" name="Picture 6" descr="home_page3.jpg"/>
          <p:cNvPicPr>
            <a:picLocks noChangeAspect="1"/>
          </p:cNvPicPr>
          <p:nvPr/>
        </p:nvPicPr>
        <p:blipFill>
          <a:blip r:embed="rId4" cstate="screen"/>
          <a:srcRect/>
          <a:stretch>
            <a:fillRect/>
          </a:stretch>
        </p:blipFill>
        <p:spPr bwMode="auto">
          <a:xfrm>
            <a:off x="0" y="7734300"/>
            <a:ext cx="14630400" cy="495300"/>
          </a:xfrm>
          <a:prstGeom prst="rect">
            <a:avLst/>
          </a:prstGeom>
          <a:noFill/>
          <a:ln w="9525">
            <a:noFill/>
            <a:miter lim="800000"/>
            <a:headEnd/>
            <a:tailEnd/>
          </a:ln>
        </p:spPr>
      </p:pic>
      <p:sp>
        <p:nvSpPr>
          <p:cNvPr id="11" name="Rectangle 3"/>
          <p:cNvSpPr txBox="1">
            <a:spLocks noChangeArrowheads="1"/>
          </p:cNvSpPr>
          <p:nvPr/>
        </p:nvSpPr>
        <p:spPr bwMode="auto">
          <a:xfrm>
            <a:off x="465516" y="0"/>
            <a:ext cx="13805778" cy="1442086"/>
          </a:xfrm>
          <a:prstGeom prst="rect">
            <a:avLst/>
          </a:prstGeom>
          <a:noFill/>
          <a:ln w="9525">
            <a:noFill/>
            <a:miter lim="800000"/>
            <a:headEnd/>
            <a:tailEnd/>
          </a:ln>
        </p:spPr>
        <p:txBody>
          <a:bodyPr vert="horz" wrap="square" lIns="146282" tIns="73142" rIns="146282" bIns="73142" numCol="1" anchor="ctr" anchorCtr="0" compatLnSpc="1">
            <a:prstTxWarp prst="textNoShape">
              <a:avLst/>
            </a:prstTxWarp>
            <a:noAutofit/>
          </a:bodyPr>
          <a:lstStyle>
            <a:lvl1pPr algn="l">
              <a:defRPr sz="4800" b="1">
                <a:solidFill>
                  <a:schemeClr val="bg1"/>
                </a:solidFill>
                <a:latin typeface="Calibri" pitchFamily="34" charset="0"/>
                <a:cs typeface="Calibri" pitchFamily="34" charset="0"/>
              </a:defRPr>
            </a:lvl1pPr>
          </a:lstStyle>
          <a:p>
            <a:pPr marL="0" marR="0" lvl="0" indent="0" algn="l" defTabSz="1462966"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bg1"/>
                </a:solidFill>
                <a:effectLst/>
                <a:uLnTx/>
                <a:uFillTx/>
                <a:latin typeface="Calibri" pitchFamily="34" charset="0"/>
                <a:ea typeface="+mj-ea"/>
                <a:cs typeface="Calibri" pitchFamily="34" charset="0"/>
              </a:rPr>
              <a:t>Conclusions</a:t>
            </a:r>
          </a:p>
        </p:txBody>
      </p:sp>
      <p:pic>
        <p:nvPicPr>
          <p:cNvPr id="10" name="Picture 9" descr="2011-08-22 horizontal.gif"/>
          <p:cNvPicPr>
            <a:picLocks noChangeAspect="1"/>
          </p:cNvPicPr>
          <p:nvPr userDrawn="1"/>
        </p:nvPicPr>
        <p:blipFill>
          <a:blip r:embed="rId5" cstate="screen"/>
          <a:srcRect l="1891" t="10372" r="2124" b="9133"/>
          <a:stretch>
            <a:fillRect/>
          </a:stretch>
        </p:blipFill>
        <p:spPr>
          <a:xfrm>
            <a:off x="0" y="7735824"/>
            <a:ext cx="2955485" cy="493776"/>
          </a:xfrm>
          <a:prstGeom prst="rect">
            <a:avLst/>
          </a:prstGeom>
        </p:spPr>
      </p:pic>
    </p:spTree>
  </p:cSld>
  <p:clrMap bg1="lt1" tx1="dk1" bg2="lt2" tx2="dk2" accent1="accent1" accent2="accent2" accent3="accent3" accent4="accent4" accent5="accent5" accent6="accent6" hlink="hlink" folHlink="folHlink"/>
  <p:sldLayoutIdLst>
    <p:sldLayoutId id="2147484409" r:id="rId1"/>
  </p:sldLayoutIdLst>
  <p:hf hdr="0" ftr="0" dt="0"/>
  <p:txStyles>
    <p:titleStyle>
      <a:lvl1pPr algn="l" defTabSz="1462966" rtl="0" eaLnBrk="1" latinLnBrk="0" hangingPunct="1">
        <a:spcBef>
          <a:spcPct val="0"/>
        </a:spcBef>
        <a:buNone/>
        <a:defRPr sz="4000" b="1" kern="1200">
          <a:solidFill>
            <a:srgbClr val="E6E6E6"/>
          </a:solidFill>
          <a:latin typeface="+mj-lt"/>
          <a:ea typeface="+mj-ea"/>
          <a:cs typeface="+mj-cs"/>
        </a:defRPr>
      </a:lvl1pPr>
    </p:titleStyle>
    <p:bodyStyle>
      <a:lvl1pPr marL="548613" indent="-548613" algn="l" defTabSz="1462966"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8661" indent="-457178" algn="l" defTabSz="1462966"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28709" indent="-365742" algn="l" defTabSz="1462966"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60192"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91675"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23158"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642"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126"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610" indent="-365742" algn="l" defTabSz="1462966"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2966" rtl="0" eaLnBrk="1" latinLnBrk="0" hangingPunct="1">
        <a:defRPr sz="2900" kern="1200">
          <a:solidFill>
            <a:schemeClr val="tx1"/>
          </a:solidFill>
          <a:latin typeface="+mn-lt"/>
          <a:ea typeface="+mn-ea"/>
          <a:cs typeface="+mn-cs"/>
        </a:defRPr>
      </a:lvl1pPr>
      <a:lvl2pPr marL="731483" algn="l" defTabSz="1462966" rtl="0" eaLnBrk="1" latinLnBrk="0" hangingPunct="1">
        <a:defRPr sz="2900" kern="1200">
          <a:solidFill>
            <a:schemeClr val="tx1"/>
          </a:solidFill>
          <a:latin typeface="+mn-lt"/>
          <a:ea typeface="+mn-ea"/>
          <a:cs typeface="+mn-cs"/>
        </a:defRPr>
      </a:lvl2pPr>
      <a:lvl3pPr marL="1462966" algn="l" defTabSz="1462966" rtl="0" eaLnBrk="1" latinLnBrk="0" hangingPunct="1">
        <a:defRPr sz="2900" kern="1200">
          <a:solidFill>
            <a:schemeClr val="tx1"/>
          </a:solidFill>
          <a:latin typeface="+mn-lt"/>
          <a:ea typeface="+mn-ea"/>
          <a:cs typeface="+mn-cs"/>
        </a:defRPr>
      </a:lvl3pPr>
      <a:lvl4pPr marL="2194451" algn="l" defTabSz="1462966" rtl="0" eaLnBrk="1" latinLnBrk="0" hangingPunct="1">
        <a:defRPr sz="2900" kern="1200">
          <a:solidFill>
            <a:schemeClr val="tx1"/>
          </a:solidFill>
          <a:latin typeface="+mn-lt"/>
          <a:ea typeface="+mn-ea"/>
          <a:cs typeface="+mn-cs"/>
        </a:defRPr>
      </a:lvl4pPr>
      <a:lvl5pPr marL="2925934" algn="l" defTabSz="1462966" rtl="0" eaLnBrk="1" latinLnBrk="0" hangingPunct="1">
        <a:defRPr sz="2900" kern="1200">
          <a:solidFill>
            <a:schemeClr val="tx1"/>
          </a:solidFill>
          <a:latin typeface="+mn-lt"/>
          <a:ea typeface="+mn-ea"/>
          <a:cs typeface="+mn-cs"/>
        </a:defRPr>
      </a:lvl5pPr>
      <a:lvl6pPr marL="3657418" algn="l" defTabSz="1462966" rtl="0" eaLnBrk="1" latinLnBrk="0" hangingPunct="1">
        <a:defRPr sz="2900" kern="1200">
          <a:solidFill>
            <a:schemeClr val="tx1"/>
          </a:solidFill>
          <a:latin typeface="+mn-lt"/>
          <a:ea typeface="+mn-ea"/>
          <a:cs typeface="+mn-cs"/>
        </a:defRPr>
      </a:lvl6pPr>
      <a:lvl7pPr marL="4388901" algn="l" defTabSz="1462966" rtl="0" eaLnBrk="1" latinLnBrk="0" hangingPunct="1">
        <a:defRPr sz="2900" kern="1200">
          <a:solidFill>
            <a:schemeClr val="tx1"/>
          </a:solidFill>
          <a:latin typeface="+mn-lt"/>
          <a:ea typeface="+mn-ea"/>
          <a:cs typeface="+mn-cs"/>
        </a:defRPr>
      </a:lvl7pPr>
      <a:lvl8pPr marL="5120384" algn="l" defTabSz="1462966" rtl="0" eaLnBrk="1" latinLnBrk="0" hangingPunct="1">
        <a:defRPr sz="2900" kern="1200">
          <a:solidFill>
            <a:schemeClr val="tx1"/>
          </a:solidFill>
          <a:latin typeface="+mn-lt"/>
          <a:ea typeface="+mn-ea"/>
          <a:cs typeface="+mn-cs"/>
        </a:defRPr>
      </a:lvl8pPr>
      <a:lvl9pPr marL="5851867" algn="l" defTabSz="1462966"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screen"/>
          <a:srcRect/>
          <a:stretch>
            <a:fillRect/>
          </a:stretch>
        </p:blipFill>
        <p:spPr bwMode="auto">
          <a:xfrm>
            <a:off x="0" y="0"/>
            <a:ext cx="14630400" cy="8229600"/>
          </a:xfrm>
          <a:prstGeom prst="rect">
            <a:avLst/>
          </a:prstGeom>
          <a:noFill/>
          <a:ln w="9525">
            <a:noFill/>
            <a:miter lim="800000"/>
            <a:headEnd/>
            <a:tailEnd/>
          </a:ln>
        </p:spPr>
      </p:pic>
      <p:sp>
        <p:nvSpPr>
          <p:cNvPr id="13" name="TextBox 12"/>
          <p:cNvSpPr txBox="1"/>
          <p:nvPr/>
        </p:nvSpPr>
        <p:spPr>
          <a:xfrm>
            <a:off x="1515979" y="-1227221"/>
            <a:ext cx="11766884" cy="954107"/>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Title option (choose one and delete the other title pages; or choose your own content relevant picture)</a:t>
            </a:r>
          </a:p>
        </p:txBody>
      </p:sp>
      <p:sp>
        <p:nvSpPr>
          <p:cNvPr id="10" name="Rectangle 9"/>
          <p:cNvSpPr/>
          <p:nvPr/>
        </p:nvSpPr>
        <p:spPr>
          <a:xfrm>
            <a:off x="0" y="5943600"/>
            <a:ext cx="14630400" cy="2286000"/>
          </a:xfrm>
          <a:prstGeom prst="rect">
            <a:avLst/>
          </a:prstGeom>
          <a:gradFill flip="none" rotWithShape="1">
            <a:gsLst>
              <a:gs pos="0">
                <a:schemeClr val="bg1">
                  <a:alpha val="80000"/>
                </a:schemeClr>
              </a:gs>
              <a:gs pos="45000">
                <a:schemeClr val="bg1">
                  <a:alpha val="90000"/>
                </a:schemeClr>
              </a:gs>
              <a:gs pos="100000">
                <a:schemeClr val="bg1">
                  <a:shade val="100000"/>
                  <a:satMod val="115000"/>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800" dirty="0" err="1" smtClean="0">
              <a:solidFill>
                <a:schemeClr val="tx1"/>
              </a:solidFill>
            </a:endParaRPr>
          </a:p>
        </p:txBody>
      </p:sp>
      <p:sp>
        <p:nvSpPr>
          <p:cNvPr id="11" name="Title 2"/>
          <p:cNvSpPr txBox="1">
            <a:spLocks/>
          </p:cNvSpPr>
          <p:nvPr/>
        </p:nvSpPr>
        <p:spPr bwMode="auto">
          <a:xfrm>
            <a:off x="3056021" y="6975149"/>
            <a:ext cx="8373980" cy="1094797"/>
          </a:xfrm>
          <a:prstGeom prst="rect">
            <a:avLst/>
          </a:prstGeom>
          <a:noFill/>
          <a:ln w="9525">
            <a:noFill/>
            <a:miter lim="800000"/>
            <a:headEnd/>
            <a:tailEnd/>
          </a:ln>
        </p:spPr>
        <p:txBody>
          <a:bodyPr vert="horz" wrap="square" lIns="130608" tIns="65305" rIns="130608" bIns="65305" numCol="1" anchor="b" anchorCtr="0" compatLnSpc="1">
            <a:prstTxWarp prst="textNoShape">
              <a:avLst/>
            </a:prstTxWarp>
          </a:bodyPr>
          <a:lstStyle/>
          <a:p>
            <a:pPr marL="0" marR="0" lvl="0" indent="0" defTabSz="1462966" rtl="0" eaLnBrk="1" fontAlgn="auto" latinLnBrk="0" hangingPunct="1">
              <a:lnSpc>
                <a:spcPct val="100000"/>
              </a:lnSpc>
              <a:spcBef>
                <a:spcPct val="0"/>
              </a:spcBef>
              <a:spcAft>
                <a:spcPts val="0"/>
              </a:spcAft>
              <a:buClrTx/>
              <a:buSzTx/>
              <a:buFontTx/>
              <a:buNone/>
              <a:tabLst/>
              <a:defRPr/>
            </a:pPr>
            <a:r>
              <a:rPr lang="en-US" sz="3600" b="1" dirty="0" smtClean="0">
                <a:solidFill>
                  <a:srgbClr val="3CAF4B"/>
                </a:solidFill>
                <a:latin typeface="Calibri" pitchFamily="34" charset="0"/>
                <a:ea typeface="+mj-ea"/>
                <a:cs typeface="Calibri" pitchFamily="34" charset="0"/>
              </a:rPr>
              <a:t>Compelling and short title here</a:t>
            </a:r>
            <a:endParaRPr kumimoji="0" lang="en-US" sz="3600" b="1" i="0" u="none" strike="noStrike" kern="1200" cap="none" spc="0" normalizeH="0" baseline="0" noProof="0" dirty="0" smtClean="0">
              <a:ln>
                <a:noFill/>
              </a:ln>
              <a:solidFill>
                <a:srgbClr val="3CAF4B"/>
              </a:solidFill>
              <a:effectLst/>
              <a:uLnTx/>
              <a:uFillTx/>
              <a:latin typeface="Calibri" pitchFamily="34" charset="0"/>
              <a:ea typeface="+mj-ea"/>
              <a:cs typeface="Calibri" pitchFamily="34" charset="0"/>
            </a:endParaRPr>
          </a:p>
        </p:txBody>
      </p:sp>
      <p:sp>
        <p:nvSpPr>
          <p:cNvPr id="12" name="Title 2"/>
          <p:cNvSpPr txBox="1">
            <a:spLocks/>
          </p:cNvSpPr>
          <p:nvPr/>
        </p:nvSpPr>
        <p:spPr bwMode="auto">
          <a:xfrm>
            <a:off x="9673389" y="6975149"/>
            <a:ext cx="4957011" cy="1094797"/>
          </a:xfrm>
          <a:prstGeom prst="rect">
            <a:avLst/>
          </a:prstGeom>
          <a:noFill/>
          <a:ln w="9525">
            <a:noFill/>
            <a:miter lim="800000"/>
            <a:headEnd/>
            <a:tailEnd/>
          </a:ln>
        </p:spPr>
        <p:txBody>
          <a:bodyPr vert="horz" wrap="square" lIns="130608" tIns="65305" rIns="130608" bIns="65305" numCol="1" anchor="b" anchorCtr="0" compatLnSpc="1">
            <a:prstTxWarp prst="textNoShape">
              <a:avLst/>
            </a:prstTxWarp>
          </a:bodyPr>
          <a:lstStyle/>
          <a:p>
            <a:pPr marL="0" marR="0" lvl="0" indent="0" algn="r" defTabSz="1462966" rtl="0" eaLnBrk="1" fontAlgn="auto" latinLnBrk="0" hangingPunct="1">
              <a:lnSpc>
                <a:spcPct val="100000"/>
              </a:lnSpc>
              <a:spcBef>
                <a:spcPct val="0"/>
              </a:spcBef>
              <a:spcAft>
                <a:spcPts val="0"/>
              </a:spcAft>
              <a:buClrTx/>
              <a:buSzTx/>
              <a:buFontTx/>
              <a:buNone/>
              <a:tabLst/>
              <a:defRPr/>
            </a:pPr>
            <a:r>
              <a:rPr lang="en-US" sz="3600" b="1" dirty="0" smtClean="0">
                <a:solidFill>
                  <a:srgbClr val="3CAF4B"/>
                </a:solidFill>
                <a:latin typeface="Calibri" pitchFamily="34" charset="0"/>
                <a:ea typeface="+mj-ea"/>
                <a:cs typeface="Calibri" pitchFamily="34" charset="0"/>
              </a:rPr>
              <a:t>Month 00, 2011</a:t>
            </a:r>
            <a:endParaRPr kumimoji="0" lang="en-US" sz="3600" b="1" i="0" u="none" strike="noStrike" kern="1200" cap="none" spc="0" normalizeH="0" baseline="0" noProof="0" dirty="0" smtClean="0">
              <a:ln>
                <a:noFill/>
              </a:ln>
              <a:solidFill>
                <a:srgbClr val="3CAF4B"/>
              </a:solidFill>
              <a:effectLst/>
              <a:uLnTx/>
              <a:uFillTx/>
              <a:latin typeface="Calibri" pitchFamily="34" charset="0"/>
              <a:ea typeface="+mj-ea"/>
              <a:cs typeface="Calibri" pitchFamily="34" charset="0"/>
            </a:endParaRPr>
          </a:p>
        </p:txBody>
      </p:sp>
      <p:grpSp>
        <p:nvGrpSpPr>
          <p:cNvPr id="14" name="Group 13"/>
          <p:cNvGrpSpPr/>
          <p:nvPr/>
        </p:nvGrpSpPr>
        <p:grpSpPr>
          <a:xfrm>
            <a:off x="0" y="7315200"/>
            <a:ext cx="2891719" cy="914400"/>
            <a:chOff x="0" y="7315200"/>
            <a:chExt cx="2891719" cy="914400"/>
          </a:xfrm>
        </p:grpSpPr>
        <p:pic>
          <p:nvPicPr>
            <p:cNvPr id="15" name="Picture 2" descr="C:\Users\Dietman.Grimm\Pictures\TULOGO_2C_150X217_basic logo.GIF"/>
            <p:cNvPicPr>
              <a:picLocks noChangeAspect="1" noChangeArrowheads="1"/>
            </p:cNvPicPr>
            <p:nvPr/>
          </p:nvPicPr>
          <p:blipFill>
            <a:blip r:embed="rId4" cstate="screen">
              <a:clrChange>
                <a:clrFrom>
                  <a:srgbClr val="FFFFFF"/>
                </a:clrFrom>
                <a:clrTo>
                  <a:srgbClr val="FFFFFF">
                    <a:alpha val="0"/>
                  </a:srgbClr>
                </a:clrTo>
              </a:clrChange>
            </a:blip>
            <a:srcRect t="67114" b="3875"/>
            <a:stretch>
              <a:fillRect/>
            </a:stretch>
          </p:blipFill>
          <p:spPr bwMode="auto">
            <a:xfrm>
              <a:off x="822287" y="7340600"/>
              <a:ext cx="2069432" cy="868530"/>
            </a:xfrm>
            <a:prstGeom prst="rect">
              <a:avLst/>
            </a:prstGeom>
            <a:noFill/>
          </p:spPr>
        </p:pic>
        <p:pic>
          <p:nvPicPr>
            <p:cNvPr id="16" name="Picture 2" descr="C:\Users\Dietman.Grimm\Pictures\TULOGO_2C_150X217_basic logo.GIF"/>
            <p:cNvPicPr>
              <a:picLocks noChangeAspect="1" noChangeArrowheads="1"/>
            </p:cNvPicPr>
            <p:nvPr/>
          </p:nvPicPr>
          <p:blipFill>
            <a:blip r:embed="rId4" cstate="screen">
              <a:clrChange>
                <a:clrFrom>
                  <a:srgbClr val="FFFFFF"/>
                </a:clrFrom>
                <a:clrTo>
                  <a:srgbClr val="FFFFFF">
                    <a:alpha val="0"/>
                  </a:srgbClr>
                </a:clrTo>
              </a:clrChange>
            </a:blip>
            <a:srcRect t="3223" b="32955"/>
            <a:stretch>
              <a:fillRect/>
            </a:stretch>
          </p:blipFill>
          <p:spPr bwMode="auto">
            <a:xfrm>
              <a:off x="0" y="7315200"/>
              <a:ext cx="990371" cy="914400"/>
            </a:xfrm>
            <a:prstGeom prst="rect">
              <a:avLst/>
            </a:prstGeom>
            <a:noFill/>
          </p:spPr>
        </p:pic>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flipV="1">
            <a:off x="1511045" y="3759416"/>
            <a:ext cx="12616435" cy="902101"/>
          </a:xfrm>
          <a:prstGeom prst="rect">
            <a:avLst/>
          </a:prstGeom>
          <a:noFill/>
          <a:ln w="38100" cap="flat" cmpd="sng" algn="ctr">
            <a:solidFill>
              <a:srgbClr val="3CAF4B"/>
            </a:solidFill>
            <a:prstDash val="dash"/>
            <a:round/>
            <a:headEnd type="none" w="med" len="med"/>
            <a:tailEnd type="none" w="med" len="med"/>
          </a:ln>
          <a:effectLst/>
        </p:spPr>
        <p:txBody>
          <a:bodyPr vert="horz" wrap="square" lIns="130622" tIns="65311" rIns="130622" bIns="65311" numCol="1" rtlCol="0" anchor="ctr" anchorCtr="0" compatLnSpc="1">
            <a:prstTxWarp prst="textNoShape">
              <a:avLst/>
            </a:prstTxWarp>
            <a:noAutofit/>
          </a:bodyPr>
          <a:lstStyle/>
          <a:p>
            <a:pPr algn="ctr" defTabSz="1306220" eaLnBrk="0" hangingPunct="0">
              <a:spcBef>
                <a:spcPct val="50000"/>
              </a:spcBef>
            </a:pPr>
            <a:endParaRPr lang="en-US" dirty="0">
              <a:solidFill>
                <a:prstClr val="black"/>
              </a:solidFill>
            </a:endParaRPr>
          </a:p>
        </p:txBody>
      </p:sp>
      <p:sp>
        <p:nvSpPr>
          <p:cNvPr id="3" name="Rectangular Callout 2"/>
          <p:cNvSpPr/>
          <p:nvPr/>
        </p:nvSpPr>
        <p:spPr bwMode="auto">
          <a:xfrm>
            <a:off x="0" y="4724400"/>
            <a:ext cx="3100437" cy="2096430"/>
          </a:xfrm>
          <a:prstGeom prst="wedgeRectCallout">
            <a:avLst>
              <a:gd name="adj1" fmla="val 83196"/>
              <a:gd name="adj2" fmla="val -69216"/>
            </a:avLst>
          </a:prstGeom>
          <a:solidFill>
            <a:srgbClr val="FFFF00"/>
          </a:solidFill>
          <a:ln w="127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eaLnBrk="0" hangingPunct="0">
              <a:spcBef>
                <a:spcPts val="600"/>
              </a:spcBef>
            </a:pPr>
            <a:r>
              <a:rPr lang="en-US" sz="1400" dirty="0">
                <a:solidFill>
                  <a:schemeClr val="bg1">
                    <a:lumMod val="10000"/>
                  </a:schemeClr>
                </a:solidFill>
              </a:rPr>
              <a:t>Setup slide: </a:t>
            </a:r>
          </a:p>
          <a:p>
            <a:pPr eaLnBrk="0" hangingPunct="0">
              <a:spcBef>
                <a:spcPts val="600"/>
              </a:spcBef>
            </a:pPr>
            <a:r>
              <a:rPr lang="en-US" sz="1400" dirty="0">
                <a:solidFill>
                  <a:schemeClr val="bg1">
                    <a:lumMod val="10000"/>
                  </a:schemeClr>
                </a:solidFill>
              </a:rPr>
              <a:t>Text size: </a:t>
            </a:r>
            <a:r>
              <a:rPr lang="en-US" sz="1400" dirty="0" smtClean="0">
                <a:solidFill>
                  <a:schemeClr val="bg1">
                    <a:lumMod val="10000"/>
                  </a:schemeClr>
                </a:solidFill>
              </a:rPr>
              <a:t>44 </a:t>
            </a:r>
            <a:r>
              <a:rPr lang="en-US" sz="1400" dirty="0">
                <a:solidFill>
                  <a:schemeClr val="bg1">
                    <a:lumMod val="10000"/>
                  </a:schemeClr>
                </a:solidFill>
              </a:rPr>
              <a:t>font bold</a:t>
            </a:r>
          </a:p>
          <a:p>
            <a:pPr eaLnBrk="0" hangingPunct="0">
              <a:spcBef>
                <a:spcPts val="600"/>
              </a:spcBef>
            </a:pPr>
            <a:r>
              <a:rPr lang="en-US" sz="1400" dirty="0">
                <a:solidFill>
                  <a:schemeClr val="bg1">
                    <a:lumMod val="10000"/>
                  </a:schemeClr>
                </a:solidFill>
              </a:rPr>
              <a:t>Font: Trebuchet MS </a:t>
            </a:r>
          </a:p>
          <a:p>
            <a:pPr eaLnBrk="0" hangingPunct="0">
              <a:spcBef>
                <a:spcPts val="600"/>
              </a:spcBef>
            </a:pPr>
            <a:r>
              <a:rPr lang="en-US" sz="1400" dirty="0" smtClean="0">
                <a:solidFill>
                  <a:schemeClr val="bg1">
                    <a:lumMod val="10000"/>
                  </a:schemeClr>
                </a:solidFill>
              </a:rPr>
              <a:t>Spacing </a:t>
            </a:r>
            <a:r>
              <a:rPr lang="en-US" sz="1400" dirty="0">
                <a:solidFill>
                  <a:schemeClr val="bg1">
                    <a:lumMod val="10000"/>
                  </a:schemeClr>
                </a:solidFill>
              </a:rPr>
              <a:t>– 27 </a:t>
            </a:r>
            <a:r>
              <a:rPr lang="en-US" sz="1400" dirty="0" smtClean="0">
                <a:solidFill>
                  <a:schemeClr val="bg1">
                    <a:lumMod val="10000"/>
                  </a:schemeClr>
                </a:solidFill>
              </a:rPr>
              <a:t>pts</a:t>
            </a:r>
            <a:endParaRPr lang="en-US" sz="1400" dirty="0">
              <a:solidFill>
                <a:schemeClr val="bg1">
                  <a:lumMod val="10000"/>
                </a:schemeClr>
              </a:solidFill>
            </a:endParaRPr>
          </a:p>
        </p:txBody>
      </p:sp>
      <p:sp>
        <p:nvSpPr>
          <p:cNvPr id="5" name="Rectangular Callout 4"/>
          <p:cNvSpPr/>
          <p:nvPr/>
        </p:nvSpPr>
        <p:spPr>
          <a:xfrm>
            <a:off x="6540023" y="772885"/>
            <a:ext cx="4938103" cy="1219200"/>
          </a:xfrm>
          <a:prstGeom prst="wedgeRectCallout">
            <a:avLst>
              <a:gd name="adj1" fmla="val -113723"/>
              <a:gd name="adj2" fmla="val -5967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a:solidFill>
                  <a:schemeClr val="tx1">
                    <a:lumMod val="10000"/>
                  </a:schemeClr>
                </a:solidFill>
              </a:rPr>
              <a:t>TITLES:</a:t>
            </a:r>
          </a:p>
          <a:p>
            <a:pPr algn="l"/>
            <a:r>
              <a:rPr lang="en-US" sz="1800" dirty="0" smtClean="0">
                <a:solidFill>
                  <a:schemeClr val="tx1">
                    <a:lumMod val="10000"/>
                  </a:schemeClr>
                </a:solidFill>
              </a:rPr>
              <a:t>Text Size: 48</a:t>
            </a:r>
          </a:p>
          <a:p>
            <a:pPr algn="l"/>
            <a:r>
              <a:rPr lang="en-US" sz="1800" dirty="0" smtClean="0">
                <a:solidFill>
                  <a:schemeClr val="tx1">
                    <a:lumMod val="10000"/>
                  </a:schemeClr>
                </a:solidFill>
              </a:rPr>
              <a:t>Font: Bold Calibri font (should </a:t>
            </a:r>
            <a:r>
              <a:rPr lang="en-US" sz="1800" dirty="0">
                <a:solidFill>
                  <a:schemeClr val="tx1">
                    <a:lumMod val="10000"/>
                  </a:schemeClr>
                </a:solidFill>
              </a:rPr>
              <a:t>already be pre-set in the slide </a:t>
            </a:r>
            <a:r>
              <a:rPr lang="en-US" sz="1800" dirty="0" smtClean="0">
                <a:solidFill>
                  <a:schemeClr val="tx1">
                    <a:lumMod val="10000"/>
                  </a:schemeClr>
                </a:solidFill>
              </a:rPr>
              <a:t>master)</a:t>
            </a:r>
            <a:endParaRPr lang="en-US" sz="1800" dirty="0">
              <a:solidFill>
                <a:schemeClr val="tx1">
                  <a:lumMod val="10000"/>
                </a:schemeClr>
              </a:solidFill>
            </a:endParaRPr>
          </a:p>
        </p:txBody>
      </p:sp>
      <p:sp>
        <p:nvSpPr>
          <p:cNvPr id="6" name="TextBox 5"/>
          <p:cNvSpPr txBox="1"/>
          <p:nvPr/>
        </p:nvSpPr>
        <p:spPr>
          <a:xfrm>
            <a:off x="-1" y="-1636295"/>
            <a:ext cx="15111663" cy="1384995"/>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Set-up pages are managed as a separate slide master (view -&gt; slide master); go to the master to edit its content; this is done because this slide is repeated  throughout the presentation so if you change the content once, it is changed on all set-up pages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p:txBody>
          <a:bodyPr/>
          <a:lstStyle/>
          <a:p>
            <a:pPr marL="0" lvl="0" indent="0" defTabSz="914400" fontAlgn="base">
              <a:spcBef>
                <a:spcPct val="50000"/>
              </a:spcBef>
              <a:spcAft>
                <a:spcPct val="0"/>
              </a:spcAft>
            </a:pPr>
            <a:r>
              <a:rPr lang="en-US" dirty="0" smtClean="0">
                <a:solidFill>
                  <a:prstClr val="white"/>
                </a:solidFill>
                <a:cs typeface="Arial" charset="0"/>
              </a:rPr>
              <a:t>Chart title</a:t>
            </a:r>
            <a:br>
              <a:rPr lang="en-US" dirty="0" smtClean="0">
                <a:solidFill>
                  <a:prstClr val="white"/>
                </a:solidFill>
                <a:cs typeface="Arial" charset="0"/>
              </a:rPr>
            </a:br>
            <a:r>
              <a:rPr lang="en-US" sz="2400" b="0" dirty="0" smtClean="0">
                <a:solidFill>
                  <a:prstClr val="white"/>
                </a:solidFill>
                <a:cs typeface="Arial" charset="0"/>
              </a:rPr>
              <a:t>000</a:t>
            </a:r>
            <a:endParaRPr lang="en-US" sz="3200" b="0" dirty="0" smtClean="0">
              <a:solidFill>
                <a:prstClr val="white"/>
              </a:solidFill>
              <a:cs typeface="Arial" charset="0"/>
            </a:endParaRPr>
          </a:p>
        </p:txBody>
      </p:sp>
      <p:sp>
        <p:nvSpPr>
          <p:cNvPr id="11" name="Text Placeholder 10"/>
          <p:cNvSpPr>
            <a:spLocks noGrp="1"/>
          </p:cNvSpPr>
          <p:nvPr>
            <p:ph type="body" sz="quarter" idx="15"/>
          </p:nvPr>
        </p:nvSpPr>
        <p:spPr/>
        <p:txBody>
          <a:bodyPr/>
          <a:lstStyle/>
          <a:p>
            <a:pPr marL="0" lvl="0" indent="0" defTabSz="914400" fontAlgn="base">
              <a:spcBef>
                <a:spcPct val="50000"/>
              </a:spcBef>
              <a:spcAft>
                <a:spcPct val="0"/>
              </a:spcAft>
            </a:pPr>
            <a:r>
              <a:rPr lang="en-US" dirty="0" smtClean="0">
                <a:solidFill>
                  <a:prstClr val="white"/>
                </a:solidFill>
                <a:cs typeface="Arial" charset="0"/>
              </a:rPr>
              <a:t>Chart title</a:t>
            </a:r>
            <a:r>
              <a:rPr lang="en-US" sz="3200" dirty="0" smtClean="0">
                <a:solidFill>
                  <a:prstClr val="white"/>
                </a:solidFill>
                <a:cs typeface="Arial" charset="0"/>
              </a:rPr>
              <a:t/>
            </a:r>
            <a:br>
              <a:rPr lang="en-US" sz="3200" dirty="0" smtClean="0">
                <a:solidFill>
                  <a:prstClr val="white"/>
                </a:solidFill>
                <a:cs typeface="Arial" charset="0"/>
              </a:rPr>
            </a:br>
            <a:r>
              <a:rPr lang="en-US" sz="2400" b="0" dirty="0" smtClean="0">
                <a:solidFill>
                  <a:prstClr val="white"/>
                </a:solidFill>
                <a:cs typeface="Arial" charset="0"/>
              </a:rPr>
              <a:t>000</a:t>
            </a:r>
            <a:endParaRPr lang="en-US" sz="3200" b="0" dirty="0" smtClean="0">
              <a:solidFill>
                <a:prstClr val="white"/>
              </a:solidFill>
              <a:cs typeface="Arial" charset="0"/>
            </a:endParaRPr>
          </a:p>
          <a:p>
            <a:endParaRPr lang="en-US" dirty="0"/>
          </a:p>
        </p:txBody>
      </p:sp>
      <p:graphicFrame>
        <p:nvGraphicFramePr>
          <p:cNvPr id="12" name="Chart Placeholder 11"/>
          <p:cNvGraphicFramePr>
            <a:graphicFrameLocks noGrp="1"/>
          </p:cNvGraphicFramePr>
          <p:nvPr>
            <p:ph type="chart" sz="quarter" idx="12"/>
          </p:nvPr>
        </p:nvGraphicFramePr>
        <p:xfrm>
          <a:off x="1011238" y="2863850"/>
          <a:ext cx="5870575" cy="4498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Placeholder 14"/>
          <p:cNvGraphicFramePr>
            <a:graphicFrameLocks noGrp="1"/>
          </p:cNvGraphicFramePr>
          <p:nvPr>
            <p:ph type="chart" sz="quarter" idx="14"/>
          </p:nvPr>
        </p:nvGraphicFramePr>
        <p:xfrm>
          <a:off x="8061325" y="2863850"/>
          <a:ext cx="5870575" cy="4498975"/>
        </p:xfrm>
        <a:graphic>
          <a:graphicData uri="http://schemas.openxmlformats.org/drawingml/2006/chart">
            <c:chart xmlns:c="http://schemas.openxmlformats.org/drawingml/2006/chart" xmlns:r="http://schemas.openxmlformats.org/officeDocument/2006/relationships" r:id="rId4"/>
          </a:graphicData>
        </a:graphic>
      </p:graphicFrame>
      <p:sp>
        <p:nvSpPr>
          <p:cNvPr id="16" name="Title 15"/>
          <p:cNvSpPr>
            <a:spLocks noGrp="1"/>
          </p:cNvSpPr>
          <p:nvPr>
            <p:ph type="title"/>
          </p:nvPr>
        </p:nvSpPr>
        <p:spPr>
          <a:xfrm>
            <a:off x="465516" y="0"/>
            <a:ext cx="14164884" cy="1442086"/>
          </a:xfrm>
        </p:spPr>
        <p:txBody>
          <a:bodyPr/>
          <a:lstStyle/>
          <a:p>
            <a:r>
              <a:rPr lang="en-US" dirty="0" smtClean="0"/>
              <a:t>Compelling title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would be a conclusion</a:t>
            </a:r>
            <a:endParaRPr lang="en-US" dirty="0"/>
          </a:p>
        </p:txBody>
      </p:sp>
      <p:sp>
        <p:nvSpPr>
          <p:cNvPr id="3" name="Text Placeholder 2"/>
          <p:cNvSpPr>
            <a:spLocks noGrp="1"/>
          </p:cNvSpPr>
          <p:nvPr>
            <p:ph type="body" sz="quarter" idx="11"/>
          </p:nvPr>
        </p:nvSpPr>
        <p:spPr/>
        <p:txBody>
          <a:bodyPr/>
          <a:lstStyle/>
          <a:p>
            <a:r>
              <a:rPr lang="en-US" dirty="0" smtClean="0"/>
              <a:t>Some text</a:t>
            </a:r>
          </a:p>
          <a:p>
            <a:r>
              <a:rPr lang="en-US" dirty="0" smtClean="0"/>
              <a:t>More text</a:t>
            </a:r>
          </a:p>
          <a:p>
            <a:r>
              <a:rPr lang="en-US" dirty="0" smtClean="0"/>
              <a:t>And additional text</a:t>
            </a:r>
          </a:p>
          <a:p>
            <a:r>
              <a:rPr lang="en-US" dirty="0" smtClean="0"/>
              <a:t>Sometimes increase the font size here if you only have 3-4 lines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content pages</a:t>
            </a:r>
            <a:endParaRPr lang="en-US"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flipV="1">
            <a:off x="1511045" y="1667926"/>
            <a:ext cx="12616435" cy="902101"/>
          </a:xfrm>
          <a:prstGeom prst="rect">
            <a:avLst/>
          </a:prstGeom>
          <a:noFill/>
          <a:ln w="38100" cap="flat" cmpd="sng" algn="ctr">
            <a:solidFill>
              <a:srgbClr val="3CAF4B"/>
            </a:solidFill>
            <a:prstDash val="dash"/>
            <a:round/>
            <a:headEnd type="none" w="med" len="med"/>
            <a:tailEnd type="none" w="med" len="med"/>
          </a:ln>
          <a:effectLst/>
        </p:spPr>
        <p:txBody>
          <a:bodyPr vert="horz" wrap="square" lIns="130622" tIns="65311" rIns="130622" bIns="65311" numCol="1" rtlCol="0" anchor="ctr" anchorCtr="0" compatLnSpc="1">
            <a:prstTxWarp prst="textNoShape">
              <a:avLst/>
            </a:prstTxWarp>
            <a:noAutofit/>
          </a:bodyPr>
          <a:lstStyle/>
          <a:p>
            <a:pPr algn="ctr" defTabSz="1306220" eaLnBrk="0" hangingPunct="0">
              <a:spcBef>
                <a:spcPct val="50000"/>
              </a:spcBef>
            </a:pPr>
            <a:endParaRPr lang="en-US" dirty="0">
              <a:solidFill>
                <a:prstClr val="black"/>
              </a:solidFill>
            </a:endParaRPr>
          </a:p>
        </p:txBody>
      </p:sp>
      <p:sp>
        <p:nvSpPr>
          <p:cNvPr id="3" name="Rectangular Callout 2"/>
          <p:cNvSpPr/>
          <p:nvPr/>
        </p:nvSpPr>
        <p:spPr bwMode="auto">
          <a:xfrm>
            <a:off x="0" y="4724400"/>
            <a:ext cx="3100437" cy="2096430"/>
          </a:xfrm>
          <a:prstGeom prst="wedgeRectCallout">
            <a:avLst>
              <a:gd name="adj1" fmla="val 83196"/>
              <a:gd name="adj2" fmla="val -69216"/>
            </a:avLst>
          </a:prstGeom>
          <a:solidFill>
            <a:srgbClr val="FFFF00"/>
          </a:solidFill>
          <a:ln w="127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eaLnBrk="0" hangingPunct="0">
              <a:spcBef>
                <a:spcPts val="600"/>
              </a:spcBef>
            </a:pPr>
            <a:r>
              <a:rPr lang="en-US" sz="1400" dirty="0">
                <a:solidFill>
                  <a:schemeClr val="bg1">
                    <a:lumMod val="10000"/>
                  </a:schemeClr>
                </a:solidFill>
              </a:rPr>
              <a:t>Setup slide: </a:t>
            </a:r>
          </a:p>
          <a:p>
            <a:pPr eaLnBrk="0" hangingPunct="0">
              <a:spcBef>
                <a:spcPts val="600"/>
              </a:spcBef>
            </a:pPr>
            <a:r>
              <a:rPr lang="en-US" sz="1400" dirty="0">
                <a:solidFill>
                  <a:schemeClr val="bg1">
                    <a:lumMod val="10000"/>
                  </a:schemeClr>
                </a:solidFill>
              </a:rPr>
              <a:t>Text size: </a:t>
            </a:r>
            <a:r>
              <a:rPr lang="en-US" sz="1400" dirty="0" smtClean="0">
                <a:solidFill>
                  <a:schemeClr val="bg1">
                    <a:lumMod val="10000"/>
                  </a:schemeClr>
                </a:solidFill>
              </a:rPr>
              <a:t>44 </a:t>
            </a:r>
            <a:r>
              <a:rPr lang="en-US" sz="1400" dirty="0">
                <a:solidFill>
                  <a:schemeClr val="bg1">
                    <a:lumMod val="10000"/>
                  </a:schemeClr>
                </a:solidFill>
              </a:rPr>
              <a:t>font bold</a:t>
            </a:r>
          </a:p>
          <a:p>
            <a:pPr eaLnBrk="0" hangingPunct="0">
              <a:spcBef>
                <a:spcPts val="600"/>
              </a:spcBef>
            </a:pPr>
            <a:r>
              <a:rPr lang="en-US" sz="1400" dirty="0">
                <a:solidFill>
                  <a:schemeClr val="bg1">
                    <a:lumMod val="10000"/>
                  </a:schemeClr>
                </a:solidFill>
              </a:rPr>
              <a:t>Font: Trebuchet MS </a:t>
            </a:r>
          </a:p>
          <a:p>
            <a:pPr eaLnBrk="0" hangingPunct="0">
              <a:spcBef>
                <a:spcPts val="600"/>
              </a:spcBef>
            </a:pPr>
            <a:r>
              <a:rPr lang="en-US" sz="1400" dirty="0" smtClean="0">
                <a:solidFill>
                  <a:schemeClr val="bg1">
                    <a:lumMod val="10000"/>
                  </a:schemeClr>
                </a:solidFill>
              </a:rPr>
              <a:t>Spacing </a:t>
            </a:r>
            <a:r>
              <a:rPr lang="en-US" sz="1400" dirty="0">
                <a:solidFill>
                  <a:schemeClr val="bg1">
                    <a:lumMod val="10000"/>
                  </a:schemeClr>
                </a:solidFill>
              </a:rPr>
              <a:t>– 27 </a:t>
            </a:r>
            <a:r>
              <a:rPr lang="en-US" sz="1400" dirty="0" smtClean="0">
                <a:solidFill>
                  <a:schemeClr val="bg1">
                    <a:lumMod val="10000"/>
                  </a:schemeClr>
                </a:solidFill>
              </a:rPr>
              <a:t>pts</a:t>
            </a:r>
            <a:endParaRPr lang="en-US" sz="1400" dirty="0">
              <a:solidFill>
                <a:schemeClr val="bg1">
                  <a:lumMod val="10000"/>
                </a:schemeClr>
              </a:solidFill>
            </a:endParaRPr>
          </a:p>
        </p:txBody>
      </p:sp>
      <p:sp>
        <p:nvSpPr>
          <p:cNvPr id="5" name="Rectangular Callout 4"/>
          <p:cNvSpPr/>
          <p:nvPr/>
        </p:nvSpPr>
        <p:spPr>
          <a:xfrm>
            <a:off x="6540023" y="772885"/>
            <a:ext cx="4938103" cy="1219200"/>
          </a:xfrm>
          <a:prstGeom prst="wedgeRectCallout">
            <a:avLst>
              <a:gd name="adj1" fmla="val -113723"/>
              <a:gd name="adj2" fmla="val -5967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a:solidFill>
                  <a:schemeClr val="tx1">
                    <a:lumMod val="10000"/>
                  </a:schemeClr>
                </a:solidFill>
              </a:rPr>
              <a:t>TITLES:</a:t>
            </a:r>
          </a:p>
          <a:p>
            <a:pPr algn="l"/>
            <a:r>
              <a:rPr lang="en-US" sz="1800" dirty="0" smtClean="0">
                <a:solidFill>
                  <a:schemeClr val="tx1">
                    <a:lumMod val="10000"/>
                  </a:schemeClr>
                </a:solidFill>
              </a:rPr>
              <a:t>Test Size: 48</a:t>
            </a:r>
          </a:p>
          <a:p>
            <a:pPr algn="l"/>
            <a:r>
              <a:rPr lang="en-US" sz="1800" dirty="0" smtClean="0">
                <a:solidFill>
                  <a:schemeClr val="tx1">
                    <a:lumMod val="10000"/>
                  </a:schemeClr>
                </a:solidFill>
              </a:rPr>
              <a:t>Font: Bold Calibri font (should </a:t>
            </a:r>
            <a:r>
              <a:rPr lang="en-US" sz="1800" dirty="0">
                <a:solidFill>
                  <a:schemeClr val="tx1">
                    <a:lumMod val="10000"/>
                  </a:schemeClr>
                </a:solidFill>
              </a:rPr>
              <a:t>already be pre-set in the slide </a:t>
            </a:r>
            <a:r>
              <a:rPr lang="en-US" sz="1800" dirty="0" smtClean="0">
                <a:solidFill>
                  <a:schemeClr val="tx1">
                    <a:lumMod val="10000"/>
                  </a:schemeClr>
                </a:solidFill>
              </a:rPr>
              <a:t>master)</a:t>
            </a:r>
            <a:endParaRPr lang="en-US" sz="1800" dirty="0">
              <a:solidFill>
                <a:schemeClr val="tx1">
                  <a:lumMod val="10000"/>
                </a:schemeClr>
              </a:solidFill>
            </a:endParaRPr>
          </a:p>
        </p:txBody>
      </p:sp>
      <p:sp>
        <p:nvSpPr>
          <p:cNvPr id="6" name="TextBox 5"/>
          <p:cNvSpPr txBox="1"/>
          <p:nvPr/>
        </p:nvSpPr>
        <p:spPr>
          <a:xfrm>
            <a:off x="-1" y="-1636295"/>
            <a:ext cx="15111663" cy="1384995"/>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Set-up pages are managed as a separate slide master (view -&gt; slide master); go to the master to edit its content; this is done because this slide is repeated  throughout the presentation so if you change the content once, it is changed on all set-up pages</a:t>
            </a:r>
          </a:p>
        </p:txBody>
      </p:sp>
      <p:sp>
        <p:nvSpPr>
          <p:cNvPr id="7" name="Rectangular Callout 6"/>
          <p:cNvSpPr/>
          <p:nvPr/>
        </p:nvSpPr>
        <p:spPr>
          <a:xfrm>
            <a:off x="9307286" y="4021412"/>
            <a:ext cx="4938103" cy="1219200"/>
          </a:xfrm>
          <a:prstGeom prst="wedgeRectCallout">
            <a:avLst>
              <a:gd name="adj1" fmla="val -34294"/>
              <a:gd name="adj2" fmla="val -16033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Box is moveable to highlight chapter</a:t>
            </a:r>
            <a:endParaRPr lang="en-US" sz="1800" dirty="0">
              <a:solidFill>
                <a:schemeClr val="tx1">
                  <a:lumMod val="10000"/>
                </a:schemeClr>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Dietman.Grimm\Pictures\Photo Contest Voting\Scenic\#17.jpg"/>
          <p:cNvPicPr>
            <a:picLocks noChangeAspect="1" noChangeArrowheads="1"/>
          </p:cNvPicPr>
          <p:nvPr/>
        </p:nvPicPr>
        <p:blipFill>
          <a:blip r:embed="rId3" cstate="screen"/>
          <a:srcRect/>
          <a:stretch>
            <a:fillRect/>
          </a:stretch>
        </p:blipFill>
        <p:spPr bwMode="auto">
          <a:xfrm>
            <a:off x="0" y="1419726"/>
            <a:ext cx="14630400" cy="6304548"/>
          </a:xfrm>
          <a:prstGeom prst="rect">
            <a:avLst/>
          </a:prstGeom>
          <a:noFill/>
        </p:spPr>
      </p:pic>
      <p:sp>
        <p:nvSpPr>
          <p:cNvPr id="11" name="TextBox 10"/>
          <p:cNvSpPr txBox="1"/>
          <p:nvPr/>
        </p:nvSpPr>
        <p:spPr>
          <a:xfrm>
            <a:off x="-1" y="-1636295"/>
            <a:ext cx="15111663" cy="523220"/>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Title only layout</a:t>
            </a:r>
          </a:p>
        </p:txBody>
      </p:sp>
      <p:sp>
        <p:nvSpPr>
          <p:cNvPr id="5" name="TextBox 4"/>
          <p:cNvSpPr txBox="1"/>
          <p:nvPr/>
        </p:nvSpPr>
        <p:spPr>
          <a:xfrm>
            <a:off x="11742821" y="7291136"/>
            <a:ext cx="2887579" cy="400110"/>
          </a:xfrm>
          <a:prstGeom prst="rect">
            <a:avLst/>
          </a:prstGeom>
          <a:noFill/>
        </p:spPr>
        <p:txBody>
          <a:bodyPr wrap="square" rtlCol="0">
            <a:spAutoFit/>
          </a:bodyPr>
          <a:lstStyle/>
          <a:p>
            <a:pPr algn="r">
              <a:spcBef>
                <a:spcPts val="600"/>
              </a:spcBef>
            </a:pPr>
            <a:r>
              <a:rPr lang="en-US" sz="2000" dirty="0" smtClean="0">
                <a:solidFill>
                  <a:schemeClr val="bg1"/>
                </a:solidFill>
                <a:latin typeface="+mj-lt"/>
              </a:rPr>
              <a:t>Named River, ST</a:t>
            </a:r>
          </a:p>
        </p:txBody>
      </p:sp>
      <p:sp>
        <p:nvSpPr>
          <p:cNvPr id="6" name="Rectangular Callout 5"/>
          <p:cNvSpPr/>
          <p:nvPr/>
        </p:nvSpPr>
        <p:spPr>
          <a:xfrm>
            <a:off x="16242631" y="7620000"/>
            <a:ext cx="4938103" cy="1219200"/>
          </a:xfrm>
          <a:prstGeom prst="wedgeRectCallout">
            <a:avLst>
              <a:gd name="adj1" fmla="val -91795"/>
              <a:gd name="adj2" fmla="val -6164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Location of picture</a:t>
            </a:r>
            <a:endParaRPr lang="en-US" sz="1800" dirty="0">
              <a:solidFill>
                <a:schemeClr val="tx1">
                  <a:lumMod val="10000"/>
                </a:schemeClr>
              </a:solidFill>
            </a:endParaRPr>
          </a:p>
          <a:p>
            <a:pPr algn="l"/>
            <a:r>
              <a:rPr lang="en-US" sz="1800" dirty="0" smtClean="0">
                <a:solidFill>
                  <a:schemeClr val="tx1">
                    <a:lumMod val="10000"/>
                  </a:schemeClr>
                </a:solidFill>
              </a:rPr>
              <a:t>Text Size: 20</a:t>
            </a:r>
          </a:p>
          <a:p>
            <a:pPr algn="l"/>
            <a:r>
              <a:rPr lang="en-US" sz="1800" dirty="0" smtClean="0">
                <a:solidFill>
                  <a:schemeClr val="tx1">
                    <a:lumMod val="10000"/>
                  </a:schemeClr>
                </a:solidFill>
              </a:rPr>
              <a:t>Font: Calibri </a:t>
            </a:r>
            <a:endParaRPr lang="en-US" sz="1800" dirty="0">
              <a:solidFill>
                <a:schemeClr val="tx1">
                  <a:lumMod val="10000"/>
                </a:schemeClr>
              </a:solidFill>
            </a:endParaRPr>
          </a:p>
        </p:txBody>
      </p:sp>
      <p:sp>
        <p:nvSpPr>
          <p:cNvPr id="7" name="Title 6"/>
          <p:cNvSpPr>
            <a:spLocks noGrp="1"/>
          </p:cNvSpPr>
          <p:nvPr>
            <p:ph type="title"/>
          </p:nvPr>
        </p:nvSpPr>
        <p:spPr/>
        <p:txBody>
          <a:bodyPr/>
          <a:lstStyle/>
          <a:p>
            <a:r>
              <a:rPr lang="en-US" dirty="0" smtClean="0"/>
              <a:t>Our work on this river focused on barrier removal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1452" y="0"/>
            <a:ext cx="7218947" cy="1442086"/>
          </a:xfrm>
        </p:spPr>
        <p:txBody>
          <a:bodyPr/>
          <a:lstStyle/>
          <a:p>
            <a:r>
              <a:rPr lang="en-US" dirty="0" smtClean="0"/>
              <a:t>TU saved the Named River</a:t>
            </a:r>
            <a:endParaRPr lang="en-US" dirty="0"/>
          </a:p>
        </p:txBody>
      </p:sp>
      <p:sp>
        <p:nvSpPr>
          <p:cNvPr id="4" name="Text Placeholder 3"/>
          <p:cNvSpPr>
            <a:spLocks noGrp="1"/>
          </p:cNvSpPr>
          <p:nvPr>
            <p:ph type="body" sz="quarter" idx="11"/>
          </p:nvPr>
        </p:nvSpPr>
        <p:spPr/>
        <p:txBody>
          <a:bodyPr/>
          <a:lstStyle/>
          <a:p>
            <a:pPr marL="347663" indent="-347663">
              <a:spcAft>
                <a:spcPts val="1800"/>
              </a:spcAft>
            </a:pPr>
            <a:r>
              <a:rPr lang="en-US" dirty="0" smtClean="0"/>
              <a:t>Protecting saved 6,000 acres</a:t>
            </a:r>
          </a:p>
          <a:p>
            <a:pPr marL="347663" indent="-347663">
              <a:spcAft>
                <a:spcPts val="1800"/>
              </a:spcAft>
            </a:pPr>
            <a:r>
              <a:rPr lang="en-US" dirty="0" smtClean="0"/>
              <a:t>Reconnecting brought 500 river miles into native habitat</a:t>
            </a:r>
          </a:p>
          <a:p>
            <a:pPr marL="347663" indent="-347663">
              <a:spcAft>
                <a:spcPts val="1800"/>
              </a:spcAft>
            </a:pPr>
            <a:r>
              <a:rPr lang="en-US" dirty="0" smtClean="0"/>
              <a:t>Restoring balanced trout with oil and gas</a:t>
            </a:r>
          </a:p>
          <a:p>
            <a:pPr marL="347663" indent="-347663">
              <a:spcAft>
                <a:spcPts val="1800"/>
              </a:spcAft>
            </a:pPr>
            <a:r>
              <a:rPr lang="en-US" dirty="0" smtClean="0"/>
              <a:t>Sustaining supported fishing access for youth groups</a:t>
            </a:r>
          </a:p>
        </p:txBody>
      </p:sp>
      <p:pic>
        <p:nvPicPr>
          <p:cNvPr id="5" name="Picture 2" descr="C:\Users\Dietman.Grimm\Pictures\Photo Contest Voting\Scenic\#14.jpg"/>
          <p:cNvPicPr>
            <a:picLocks noGrp="1" noChangeAspect="1" noChangeArrowheads="1"/>
          </p:cNvPicPr>
          <p:nvPr>
            <p:ph type="pic" sz="quarter" idx="10"/>
          </p:nvPr>
        </p:nvPicPr>
        <p:blipFill>
          <a:blip r:embed="rId3" cstate="screen"/>
          <a:srcRect/>
          <a:stretch>
            <a:fillRect/>
          </a:stretch>
        </p:blipFill>
        <p:spPr bwMode="auto">
          <a:prstGeom prst="rect">
            <a:avLst/>
          </a:prstGeom>
          <a:noFill/>
          <a:ln>
            <a:noFill/>
          </a:ln>
          <a:effectLst/>
          <a:scene3d>
            <a:camera prst="orthographicFront">
              <a:rot lat="0" lon="0" rev="0"/>
            </a:camera>
            <a:lightRig rig="contrasting" dir="t">
              <a:rot lat="0" lon="0" rev="1500000"/>
            </a:lightRig>
          </a:scene3d>
          <a:sp3d prstMaterial="metal">
            <a:bevelT w="88900" h="88900"/>
          </a:sp3d>
        </p:spPr>
      </p:pic>
      <p:sp>
        <p:nvSpPr>
          <p:cNvPr id="8" name="Rectangular Callout 7"/>
          <p:cNvSpPr/>
          <p:nvPr/>
        </p:nvSpPr>
        <p:spPr>
          <a:xfrm>
            <a:off x="15352294" y="2673875"/>
            <a:ext cx="4938103" cy="1219200"/>
          </a:xfrm>
          <a:prstGeom prst="wedgeRectCallout">
            <a:avLst>
              <a:gd name="adj1" fmla="val -107388"/>
              <a:gd name="adj2" fmla="val -300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Bullets</a:t>
            </a:r>
            <a:endParaRPr lang="en-US" sz="1800" dirty="0">
              <a:solidFill>
                <a:schemeClr val="tx1">
                  <a:lumMod val="10000"/>
                </a:schemeClr>
              </a:solidFill>
            </a:endParaRPr>
          </a:p>
          <a:p>
            <a:pPr algn="l"/>
            <a:r>
              <a:rPr lang="en-US" sz="1800" dirty="0" smtClean="0">
                <a:solidFill>
                  <a:schemeClr val="tx1">
                    <a:lumMod val="10000"/>
                  </a:schemeClr>
                </a:solidFill>
              </a:rPr>
              <a:t>Text Size: 36</a:t>
            </a:r>
          </a:p>
          <a:p>
            <a:pPr algn="l"/>
            <a:r>
              <a:rPr lang="en-US" sz="1800" dirty="0" smtClean="0">
                <a:solidFill>
                  <a:schemeClr val="tx1">
                    <a:lumMod val="10000"/>
                  </a:schemeClr>
                </a:solidFill>
              </a:rPr>
              <a:t>Font: Bold Calibri font (should </a:t>
            </a:r>
            <a:r>
              <a:rPr lang="en-US" sz="1800" dirty="0">
                <a:solidFill>
                  <a:schemeClr val="tx1">
                    <a:lumMod val="10000"/>
                  </a:schemeClr>
                </a:solidFill>
              </a:rPr>
              <a:t>already be pre-set in the slide </a:t>
            </a:r>
            <a:r>
              <a:rPr lang="en-US" sz="1800" dirty="0" smtClean="0">
                <a:solidFill>
                  <a:schemeClr val="tx1">
                    <a:lumMod val="10000"/>
                  </a:schemeClr>
                </a:solidFill>
              </a:rPr>
              <a:t>master)</a:t>
            </a:r>
            <a:endParaRPr lang="en-US" sz="1800" dirty="0">
              <a:solidFill>
                <a:schemeClr val="tx1">
                  <a:lumMod val="10000"/>
                </a:schemeClr>
              </a:solidFill>
            </a:endParaRPr>
          </a:p>
        </p:txBody>
      </p:sp>
      <p:sp>
        <p:nvSpPr>
          <p:cNvPr id="11" name="TextBox 10"/>
          <p:cNvSpPr txBox="1"/>
          <p:nvPr/>
        </p:nvSpPr>
        <p:spPr>
          <a:xfrm>
            <a:off x="-1" y="-1636295"/>
            <a:ext cx="15111663" cy="523220"/>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Custom layout with </a:t>
            </a:r>
            <a:r>
              <a:rPr lang="en-US" sz="2800" b="1" dirty="0" err="1" smtClean="0">
                <a:solidFill>
                  <a:schemeClr val="accent6"/>
                </a:solidFill>
                <a:latin typeface="Calibri" pitchFamily="34" charset="0"/>
                <a:cs typeface="Calibri" pitchFamily="34" charset="0"/>
              </a:rPr>
              <a:t>pic</a:t>
            </a:r>
            <a:r>
              <a:rPr lang="en-US" sz="2800" b="1" dirty="0" smtClean="0">
                <a:solidFill>
                  <a:schemeClr val="accent6"/>
                </a:solidFill>
                <a:latin typeface="Calibri" pitchFamily="34" charset="0"/>
                <a:cs typeface="Calibri" pitchFamily="34" charset="0"/>
              </a:rPr>
              <a:t> on left</a:t>
            </a:r>
          </a:p>
        </p:txBody>
      </p:sp>
      <p:sp>
        <p:nvSpPr>
          <p:cNvPr id="7" name="TextBox 6"/>
          <p:cNvSpPr txBox="1"/>
          <p:nvPr/>
        </p:nvSpPr>
        <p:spPr>
          <a:xfrm>
            <a:off x="4451684" y="7291136"/>
            <a:ext cx="2887579" cy="400110"/>
          </a:xfrm>
          <a:prstGeom prst="rect">
            <a:avLst/>
          </a:prstGeom>
          <a:noFill/>
        </p:spPr>
        <p:txBody>
          <a:bodyPr wrap="square" rtlCol="0">
            <a:spAutoFit/>
          </a:bodyPr>
          <a:lstStyle/>
          <a:p>
            <a:pPr algn="r">
              <a:spcBef>
                <a:spcPts val="600"/>
              </a:spcBef>
            </a:pPr>
            <a:r>
              <a:rPr lang="en-US" sz="2000" dirty="0" smtClean="0">
                <a:solidFill>
                  <a:schemeClr val="bg1"/>
                </a:solidFill>
                <a:latin typeface="+mj-lt"/>
              </a:rPr>
              <a:t>Named River, ST</a:t>
            </a:r>
          </a:p>
        </p:txBody>
      </p:sp>
      <p:sp>
        <p:nvSpPr>
          <p:cNvPr id="9" name="Rectangular Callout 8"/>
          <p:cNvSpPr/>
          <p:nvPr/>
        </p:nvSpPr>
        <p:spPr>
          <a:xfrm>
            <a:off x="8734926" y="8229600"/>
            <a:ext cx="4938103" cy="1219200"/>
          </a:xfrm>
          <a:prstGeom prst="wedgeRectCallout">
            <a:avLst>
              <a:gd name="adj1" fmla="val -84486"/>
              <a:gd name="adj2" fmla="val -10704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Location of picture</a:t>
            </a:r>
            <a:endParaRPr lang="en-US" sz="1800" dirty="0">
              <a:solidFill>
                <a:schemeClr val="tx1">
                  <a:lumMod val="10000"/>
                </a:schemeClr>
              </a:solidFill>
            </a:endParaRPr>
          </a:p>
          <a:p>
            <a:pPr algn="l"/>
            <a:r>
              <a:rPr lang="en-US" sz="1800" dirty="0" smtClean="0">
                <a:solidFill>
                  <a:schemeClr val="tx1">
                    <a:lumMod val="10000"/>
                  </a:schemeClr>
                </a:solidFill>
              </a:rPr>
              <a:t>Text Size: 20</a:t>
            </a:r>
          </a:p>
          <a:p>
            <a:pPr algn="l"/>
            <a:r>
              <a:rPr lang="en-US" sz="1800" dirty="0" smtClean="0">
                <a:solidFill>
                  <a:schemeClr val="tx1">
                    <a:lumMod val="10000"/>
                  </a:schemeClr>
                </a:solidFill>
              </a:rPr>
              <a:t>Font: Calibri </a:t>
            </a:r>
            <a:endParaRPr lang="en-US" sz="1800" dirty="0">
              <a:solidFill>
                <a:schemeClr val="tx1">
                  <a:lumMod val="1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Compelling title with some thoughts here</a:t>
            </a:r>
            <a:endParaRPr lang="en-US" dirty="0"/>
          </a:p>
        </p:txBody>
      </p:sp>
      <p:sp>
        <p:nvSpPr>
          <p:cNvPr id="3" name="Text Placeholder 2"/>
          <p:cNvSpPr>
            <a:spLocks noGrp="1"/>
          </p:cNvSpPr>
          <p:nvPr>
            <p:ph type="body" sz="quarter" idx="11"/>
          </p:nvPr>
        </p:nvSpPr>
        <p:spPr/>
        <p:txBody>
          <a:bodyPr/>
          <a:lstStyle/>
          <a:p>
            <a:r>
              <a:rPr lang="en-US" dirty="0" smtClean="0"/>
              <a:t>Conclusion 1 and more thoughts</a:t>
            </a:r>
          </a:p>
          <a:p>
            <a:r>
              <a:rPr lang="en-US" dirty="0" smtClean="0"/>
              <a:t>Conclusion 2 and more thoughts</a:t>
            </a:r>
          </a:p>
          <a:p>
            <a:r>
              <a:rPr lang="en-US" dirty="0" smtClean="0"/>
              <a:t>Conclusion 3 and more thoughts</a:t>
            </a:r>
            <a:endParaRPr lang="en-US" dirty="0"/>
          </a:p>
        </p:txBody>
      </p:sp>
      <p:graphicFrame>
        <p:nvGraphicFramePr>
          <p:cNvPr id="6" name="Chart Placeholder 5"/>
          <p:cNvGraphicFramePr>
            <a:graphicFrameLocks noGrp="1"/>
          </p:cNvGraphicFramePr>
          <p:nvPr>
            <p:ph type="chart" sz="quarter" idx="12"/>
          </p:nvPr>
        </p:nvGraphicFramePr>
        <p:xfrm>
          <a:off x="1011238" y="3128963"/>
          <a:ext cx="5894888" cy="430655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13"/>
          </p:nvPr>
        </p:nvSpPr>
        <p:spPr/>
        <p:txBody>
          <a:bodyPr/>
          <a:lstStyle/>
          <a:p>
            <a:r>
              <a:rPr lang="en-US" dirty="0" smtClean="0"/>
              <a:t>Title</a:t>
            </a:r>
          </a:p>
          <a:p>
            <a:pPr>
              <a:spcBef>
                <a:spcPts val="50"/>
              </a:spcBef>
            </a:pPr>
            <a:r>
              <a:rPr lang="en-US" sz="2800" b="0" dirty="0" smtClean="0"/>
              <a:t>Subtitle</a:t>
            </a:r>
          </a:p>
        </p:txBody>
      </p:sp>
      <p:sp>
        <p:nvSpPr>
          <p:cNvPr id="7" name="Rectangular Callout 6"/>
          <p:cNvSpPr/>
          <p:nvPr/>
        </p:nvSpPr>
        <p:spPr>
          <a:xfrm>
            <a:off x="0" y="1018197"/>
            <a:ext cx="2781300" cy="789214"/>
          </a:xfrm>
          <a:prstGeom prst="wedgeRectCallout">
            <a:avLst>
              <a:gd name="adj1" fmla="val -7067"/>
              <a:gd name="adj2" fmla="val 11392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Chart title: 36 Bold</a:t>
            </a:r>
          </a:p>
          <a:p>
            <a:pPr algn="l"/>
            <a:r>
              <a:rPr lang="en-US" sz="1800" dirty="0" smtClean="0">
                <a:solidFill>
                  <a:schemeClr val="tx1">
                    <a:lumMod val="10000"/>
                  </a:schemeClr>
                </a:solidFill>
              </a:rPr>
              <a:t>Sub-title: 28 non-bold</a:t>
            </a:r>
            <a:endParaRPr lang="en-US" sz="1800" dirty="0">
              <a:solidFill>
                <a:schemeClr val="tx1">
                  <a:lumMod val="10000"/>
                </a:schemeClr>
              </a:solidFill>
            </a:endParaRPr>
          </a:p>
        </p:txBody>
      </p:sp>
      <p:sp>
        <p:nvSpPr>
          <p:cNvPr id="8" name="Rectangular Callout 7"/>
          <p:cNvSpPr/>
          <p:nvPr/>
        </p:nvSpPr>
        <p:spPr>
          <a:xfrm>
            <a:off x="6819900" y="7465786"/>
            <a:ext cx="2781300" cy="763814"/>
          </a:xfrm>
          <a:prstGeom prst="wedgeRectCallout">
            <a:avLst>
              <a:gd name="adj1" fmla="val -72317"/>
              <a:gd name="adj2" fmla="val -22784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28 pt font</a:t>
            </a:r>
          </a:p>
          <a:p>
            <a:pPr algn="l"/>
            <a:r>
              <a:rPr lang="en-US" sz="1800" dirty="0" smtClean="0">
                <a:solidFill>
                  <a:schemeClr val="tx1">
                    <a:lumMod val="10000"/>
                  </a:schemeClr>
                </a:solidFill>
              </a:rPr>
              <a:t>Sources in excel</a:t>
            </a:r>
            <a:endParaRPr lang="en-US" sz="1800" dirty="0">
              <a:solidFill>
                <a:schemeClr val="tx1">
                  <a:lumMod val="10000"/>
                </a:schemeClr>
              </a:solidFill>
            </a:endParaRPr>
          </a:p>
        </p:txBody>
      </p:sp>
      <p:sp>
        <p:nvSpPr>
          <p:cNvPr id="9" name="Rectangular Callout 8"/>
          <p:cNvSpPr/>
          <p:nvPr/>
        </p:nvSpPr>
        <p:spPr>
          <a:xfrm>
            <a:off x="3513221" y="1814284"/>
            <a:ext cx="2733174" cy="1025167"/>
          </a:xfrm>
          <a:prstGeom prst="wedgeRectCallout">
            <a:avLst>
              <a:gd name="adj1" fmla="val -95899"/>
              <a:gd name="adj2" fmla="val 4209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Category labels</a:t>
            </a:r>
          </a:p>
          <a:p>
            <a:pPr algn="l"/>
            <a:r>
              <a:rPr lang="en-US" sz="1800" dirty="0" smtClean="0">
                <a:solidFill>
                  <a:schemeClr val="tx1">
                    <a:lumMod val="10000"/>
                  </a:schemeClr>
                </a:solidFill>
              </a:rPr>
              <a:t>32 pt font</a:t>
            </a:r>
          </a:p>
          <a:p>
            <a:pPr algn="l"/>
            <a:r>
              <a:rPr lang="en-US" sz="1800" dirty="0" smtClean="0">
                <a:solidFill>
                  <a:schemeClr val="tx1">
                    <a:lumMod val="10000"/>
                  </a:schemeClr>
                </a:solidFill>
              </a:rPr>
              <a:t>Sources in excel</a:t>
            </a:r>
            <a:endParaRPr lang="en-US" sz="1800" dirty="0">
              <a:solidFill>
                <a:schemeClr val="tx1">
                  <a:lumMod val="10000"/>
                </a:schemeClr>
              </a:solidFill>
            </a:endParaRPr>
          </a:p>
        </p:txBody>
      </p:sp>
      <p:sp>
        <p:nvSpPr>
          <p:cNvPr id="10" name="Rectangular Callout 9"/>
          <p:cNvSpPr/>
          <p:nvPr/>
        </p:nvSpPr>
        <p:spPr>
          <a:xfrm>
            <a:off x="14341641" y="3034822"/>
            <a:ext cx="4938103" cy="1219200"/>
          </a:xfrm>
          <a:prstGeom prst="wedgeRectCallout">
            <a:avLst>
              <a:gd name="adj1" fmla="val -107388"/>
              <a:gd name="adj2" fmla="val -300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Bullets</a:t>
            </a:r>
            <a:endParaRPr lang="en-US" sz="1800" dirty="0">
              <a:solidFill>
                <a:schemeClr val="tx1">
                  <a:lumMod val="10000"/>
                </a:schemeClr>
              </a:solidFill>
            </a:endParaRPr>
          </a:p>
          <a:p>
            <a:pPr algn="l"/>
            <a:r>
              <a:rPr lang="en-US" sz="1800" dirty="0" smtClean="0">
                <a:solidFill>
                  <a:schemeClr val="tx1">
                    <a:lumMod val="10000"/>
                  </a:schemeClr>
                </a:solidFill>
              </a:rPr>
              <a:t>Text Size: 36</a:t>
            </a:r>
          </a:p>
          <a:p>
            <a:pPr algn="l"/>
            <a:r>
              <a:rPr lang="en-US" sz="1800" dirty="0" smtClean="0">
                <a:solidFill>
                  <a:schemeClr val="tx1">
                    <a:lumMod val="10000"/>
                  </a:schemeClr>
                </a:solidFill>
              </a:rPr>
              <a:t>Font: Bold Calibri font (should </a:t>
            </a:r>
            <a:r>
              <a:rPr lang="en-US" sz="1800" dirty="0">
                <a:solidFill>
                  <a:schemeClr val="tx1">
                    <a:lumMod val="10000"/>
                  </a:schemeClr>
                </a:solidFill>
              </a:rPr>
              <a:t>already be pre-set in the slide </a:t>
            </a:r>
            <a:r>
              <a:rPr lang="en-US" sz="1800" dirty="0" smtClean="0">
                <a:solidFill>
                  <a:schemeClr val="tx1">
                    <a:lumMod val="10000"/>
                  </a:schemeClr>
                </a:solidFill>
              </a:rPr>
              <a:t>master)</a:t>
            </a:r>
            <a:endParaRPr lang="en-US" sz="1800" dirty="0">
              <a:solidFill>
                <a:schemeClr val="tx1">
                  <a:lumMod val="10000"/>
                </a:schemeClr>
              </a:solidFill>
            </a:endParaRPr>
          </a:p>
        </p:txBody>
      </p:sp>
      <p:sp>
        <p:nvSpPr>
          <p:cNvPr id="11" name="TextBox 10"/>
          <p:cNvSpPr txBox="1"/>
          <p:nvPr/>
        </p:nvSpPr>
        <p:spPr>
          <a:xfrm>
            <a:off x="-1" y="-1636295"/>
            <a:ext cx="15111663" cy="523220"/>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Chart on left format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flipV="1">
            <a:off x="1511045" y="2654516"/>
            <a:ext cx="12616435" cy="902101"/>
          </a:xfrm>
          <a:prstGeom prst="rect">
            <a:avLst/>
          </a:prstGeom>
          <a:noFill/>
          <a:ln w="38100" cap="flat" cmpd="sng" algn="ctr">
            <a:solidFill>
              <a:srgbClr val="3CAF4B"/>
            </a:solidFill>
            <a:prstDash val="dash"/>
            <a:round/>
            <a:headEnd type="none" w="med" len="med"/>
            <a:tailEnd type="none" w="med" len="med"/>
          </a:ln>
          <a:effectLst/>
        </p:spPr>
        <p:txBody>
          <a:bodyPr vert="horz" wrap="square" lIns="130622" tIns="65311" rIns="130622" bIns="65311" numCol="1" rtlCol="0" anchor="ctr" anchorCtr="0" compatLnSpc="1">
            <a:prstTxWarp prst="textNoShape">
              <a:avLst/>
            </a:prstTxWarp>
            <a:noAutofit/>
          </a:bodyPr>
          <a:lstStyle/>
          <a:p>
            <a:pPr algn="ctr" defTabSz="1306220" eaLnBrk="0" hangingPunct="0">
              <a:spcBef>
                <a:spcPct val="50000"/>
              </a:spcBef>
            </a:pPr>
            <a:endParaRPr lang="en-US" dirty="0">
              <a:solidFill>
                <a:prstClr val="black"/>
              </a:solidFill>
            </a:endParaRPr>
          </a:p>
        </p:txBody>
      </p:sp>
      <p:sp>
        <p:nvSpPr>
          <p:cNvPr id="3" name="Rectangular Callout 2"/>
          <p:cNvSpPr/>
          <p:nvPr/>
        </p:nvSpPr>
        <p:spPr bwMode="auto">
          <a:xfrm>
            <a:off x="0" y="4724400"/>
            <a:ext cx="3100437" cy="2096430"/>
          </a:xfrm>
          <a:prstGeom prst="wedgeRectCallout">
            <a:avLst>
              <a:gd name="adj1" fmla="val 83196"/>
              <a:gd name="adj2" fmla="val -69216"/>
            </a:avLst>
          </a:prstGeom>
          <a:solidFill>
            <a:srgbClr val="FFFF00"/>
          </a:solidFill>
          <a:ln w="127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eaLnBrk="0" hangingPunct="0">
              <a:spcBef>
                <a:spcPts val="600"/>
              </a:spcBef>
            </a:pPr>
            <a:r>
              <a:rPr lang="en-US" sz="1400" dirty="0">
                <a:solidFill>
                  <a:schemeClr val="bg1">
                    <a:lumMod val="10000"/>
                  </a:schemeClr>
                </a:solidFill>
              </a:rPr>
              <a:t>Setup slide: </a:t>
            </a:r>
          </a:p>
          <a:p>
            <a:pPr eaLnBrk="0" hangingPunct="0">
              <a:spcBef>
                <a:spcPts val="600"/>
              </a:spcBef>
            </a:pPr>
            <a:r>
              <a:rPr lang="en-US" sz="1400" dirty="0">
                <a:solidFill>
                  <a:schemeClr val="bg1">
                    <a:lumMod val="10000"/>
                  </a:schemeClr>
                </a:solidFill>
              </a:rPr>
              <a:t>Text size: </a:t>
            </a:r>
            <a:r>
              <a:rPr lang="en-US" sz="1400" dirty="0" smtClean="0">
                <a:solidFill>
                  <a:schemeClr val="bg1">
                    <a:lumMod val="10000"/>
                  </a:schemeClr>
                </a:solidFill>
              </a:rPr>
              <a:t>44 </a:t>
            </a:r>
            <a:r>
              <a:rPr lang="en-US" sz="1400" dirty="0">
                <a:solidFill>
                  <a:schemeClr val="bg1">
                    <a:lumMod val="10000"/>
                  </a:schemeClr>
                </a:solidFill>
              </a:rPr>
              <a:t>font bold</a:t>
            </a:r>
          </a:p>
          <a:p>
            <a:pPr eaLnBrk="0" hangingPunct="0">
              <a:spcBef>
                <a:spcPts val="600"/>
              </a:spcBef>
            </a:pPr>
            <a:r>
              <a:rPr lang="en-US" sz="1400" dirty="0">
                <a:solidFill>
                  <a:schemeClr val="bg1">
                    <a:lumMod val="10000"/>
                  </a:schemeClr>
                </a:solidFill>
              </a:rPr>
              <a:t>Font: Trebuchet MS </a:t>
            </a:r>
          </a:p>
          <a:p>
            <a:pPr eaLnBrk="0" hangingPunct="0">
              <a:spcBef>
                <a:spcPts val="600"/>
              </a:spcBef>
            </a:pPr>
            <a:r>
              <a:rPr lang="en-US" sz="1400" dirty="0" smtClean="0">
                <a:solidFill>
                  <a:schemeClr val="bg1">
                    <a:lumMod val="10000"/>
                  </a:schemeClr>
                </a:solidFill>
              </a:rPr>
              <a:t>Spacing </a:t>
            </a:r>
            <a:r>
              <a:rPr lang="en-US" sz="1400" dirty="0">
                <a:solidFill>
                  <a:schemeClr val="bg1">
                    <a:lumMod val="10000"/>
                  </a:schemeClr>
                </a:solidFill>
              </a:rPr>
              <a:t>– 27 </a:t>
            </a:r>
            <a:r>
              <a:rPr lang="en-US" sz="1400" dirty="0" smtClean="0">
                <a:solidFill>
                  <a:schemeClr val="bg1">
                    <a:lumMod val="10000"/>
                  </a:schemeClr>
                </a:solidFill>
              </a:rPr>
              <a:t>pts</a:t>
            </a:r>
            <a:endParaRPr lang="en-US" sz="1400" dirty="0">
              <a:solidFill>
                <a:schemeClr val="bg1">
                  <a:lumMod val="10000"/>
                </a:schemeClr>
              </a:solidFill>
            </a:endParaRPr>
          </a:p>
        </p:txBody>
      </p:sp>
      <p:sp>
        <p:nvSpPr>
          <p:cNvPr id="5" name="Rectangular Callout 4"/>
          <p:cNvSpPr/>
          <p:nvPr/>
        </p:nvSpPr>
        <p:spPr>
          <a:xfrm>
            <a:off x="6540023" y="772885"/>
            <a:ext cx="4938103" cy="1219200"/>
          </a:xfrm>
          <a:prstGeom prst="wedgeRectCallout">
            <a:avLst>
              <a:gd name="adj1" fmla="val -113723"/>
              <a:gd name="adj2" fmla="val -5967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a:solidFill>
                  <a:schemeClr val="tx1">
                    <a:lumMod val="10000"/>
                  </a:schemeClr>
                </a:solidFill>
              </a:rPr>
              <a:t>TITLES:</a:t>
            </a:r>
          </a:p>
          <a:p>
            <a:pPr algn="l"/>
            <a:r>
              <a:rPr lang="en-US" sz="1800" dirty="0" smtClean="0">
                <a:solidFill>
                  <a:schemeClr val="tx1">
                    <a:lumMod val="10000"/>
                  </a:schemeClr>
                </a:solidFill>
              </a:rPr>
              <a:t>Text Size: 48</a:t>
            </a:r>
          </a:p>
          <a:p>
            <a:pPr algn="l"/>
            <a:r>
              <a:rPr lang="en-US" sz="1800" dirty="0" smtClean="0">
                <a:solidFill>
                  <a:schemeClr val="tx1">
                    <a:lumMod val="10000"/>
                  </a:schemeClr>
                </a:solidFill>
              </a:rPr>
              <a:t>Font: Bold Calibri font (should </a:t>
            </a:r>
            <a:r>
              <a:rPr lang="en-US" sz="1800" dirty="0">
                <a:solidFill>
                  <a:schemeClr val="tx1">
                    <a:lumMod val="10000"/>
                  </a:schemeClr>
                </a:solidFill>
              </a:rPr>
              <a:t>already be pre-set in the slide </a:t>
            </a:r>
            <a:r>
              <a:rPr lang="en-US" sz="1800" dirty="0" smtClean="0">
                <a:solidFill>
                  <a:schemeClr val="tx1">
                    <a:lumMod val="10000"/>
                  </a:schemeClr>
                </a:solidFill>
              </a:rPr>
              <a:t>master)</a:t>
            </a:r>
            <a:endParaRPr lang="en-US" sz="1800" dirty="0">
              <a:solidFill>
                <a:schemeClr val="tx1">
                  <a:lumMod val="10000"/>
                </a:schemeClr>
              </a:solidFill>
            </a:endParaRPr>
          </a:p>
        </p:txBody>
      </p:sp>
      <p:sp>
        <p:nvSpPr>
          <p:cNvPr id="6" name="TextBox 5"/>
          <p:cNvSpPr txBox="1"/>
          <p:nvPr/>
        </p:nvSpPr>
        <p:spPr>
          <a:xfrm>
            <a:off x="-1" y="-1636295"/>
            <a:ext cx="15111663" cy="1384995"/>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Set-up pages are managed as a separate slide master (view -&gt; slide master); go to the master to edit its content; this is done because this slide is repeated  throughout the presentation so if you change the content once, it is changed on all set-up pages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Compelling title with some thoughts here</a:t>
            </a:r>
            <a:endParaRPr lang="en-US" dirty="0">
              <a:solidFill>
                <a:schemeClr val="bg1"/>
              </a:solidFill>
            </a:endParaRPr>
          </a:p>
        </p:txBody>
      </p:sp>
      <p:sp>
        <p:nvSpPr>
          <p:cNvPr id="13" name="Text Box 18"/>
          <p:cNvSpPr txBox="1">
            <a:spLocks noChangeArrowheads="1"/>
          </p:cNvSpPr>
          <p:nvPr/>
        </p:nvSpPr>
        <p:spPr bwMode="auto">
          <a:xfrm>
            <a:off x="1348694" y="5608741"/>
            <a:ext cx="3459306" cy="584775"/>
          </a:xfrm>
          <a:prstGeom prst="rect">
            <a:avLst/>
          </a:prstGeom>
          <a:noFill/>
          <a:ln w="12700" algn="ctr">
            <a:noFill/>
            <a:miter lim="800000"/>
            <a:headEnd/>
            <a:tailEnd/>
          </a:ln>
        </p:spPr>
        <p:txBody>
          <a:bodyPr wrap="square">
            <a:spAutoFit/>
          </a:bodyPr>
          <a:lstStyle/>
          <a:p>
            <a:pPr algn="r" defTabSz="1306220" eaLnBrk="0" fontAlgn="auto" hangingPunct="0">
              <a:spcBef>
                <a:spcPct val="50000"/>
              </a:spcBef>
              <a:spcAft>
                <a:spcPts val="0"/>
              </a:spcAft>
            </a:pPr>
            <a:r>
              <a:rPr lang="en-US" sz="3200" dirty="0" smtClean="0">
                <a:solidFill>
                  <a:srgbClr val="F2F2F2">
                    <a:lumMod val="95000"/>
                  </a:srgbClr>
                </a:solidFill>
                <a:latin typeface="+mn-lt"/>
                <a:cs typeface="+mn-cs"/>
              </a:rPr>
              <a:t>Value a</a:t>
            </a:r>
            <a:endParaRPr lang="en-US" sz="3200" dirty="0">
              <a:solidFill>
                <a:srgbClr val="F2F2F2">
                  <a:lumMod val="95000"/>
                </a:srgbClr>
              </a:solidFill>
              <a:latin typeface="+mn-lt"/>
              <a:cs typeface="+mn-cs"/>
            </a:endParaRPr>
          </a:p>
        </p:txBody>
      </p:sp>
      <p:sp>
        <p:nvSpPr>
          <p:cNvPr id="17" name="Text Box 18"/>
          <p:cNvSpPr txBox="1">
            <a:spLocks noChangeArrowheads="1"/>
          </p:cNvSpPr>
          <p:nvPr/>
        </p:nvSpPr>
        <p:spPr bwMode="auto">
          <a:xfrm>
            <a:off x="1150399" y="3672065"/>
            <a:ext cx="3657601" cy="584775"/>
          </a:xfrm>
          <a:prstGeom prst="rect">
            <a:avLst/>
          </a:prstGeom>
          <a:noFill/>
          <a:ln w="12700" algn="ctr">
            <a:noFill/>
            <a:miter lim="800000"/>
            <a:headEnd/>
            <a:tailEnd/>
          </a:ln>
        </p:spPr>
        <p:txBody>
          <a:bodyPr wrap="square">
            <a:spAutoFit/>
          </a:bodyPr>
          <a:lstStyle/>
          <a:p>
            <a:pPr algn="r" defTabSz="1306220" eaLnBrk="0" fontAlgn="auto" hangingPunct="0">
              <a:spcBef>
                <a:spcPct val="50000"/>
              </a:spcBef>
              <a:spcAft>
                <a:spcPts val="0"/>
              </a:spcAft>
            </a:pPr>
            <a:r>
              <a:rPr lang="en-US" sz="3200" dirty="0" smtClean="0">
                <a:solidFill>
                  <a:srgbClr val="F2F2F2">
                    <a:lumMod val="95000"/>
                  </a:srgbClr>
                </a:solidFill>
                <a:latin typeface="+mn-lt"/>
                <a:cs typeface="+mn-cs"/>
              </a:rPr>
              <a:t>Value b</a:t>
            </a:r>
            <a:endParaRPr lang="en-US" sz="3200" dirty="0">
              <a:solidFill>
                <a:srgbClr val="F2F2F2">
                  <a:lumMod val="95000"/>
                </a:srgbClr>
              </a:solidFill>
              <a:latin typeface="+mn-lt"/>
              <a:cs typeface="+mn-cs"/>
            </a:endParaRPr>
          </a:p>
        </p:txBody>
      </p:sp>
      <p:graphicFrame>
        <p:nvGraphicFramePr>
          <p:cNvPr id="22" name="Chart 21"/>
          <p:cNvGraphicFramePr/>
          <p:nvPr/>
        </p:nvGraphicFramePr>
        <p:xfrm>
          <a:off x="4031906" y="2382253"/>
          <a:ext cx="7236850" cy="52480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9"/>
          <p:cNvSpPr txBox="1">
            <a:spLocks noChangeArrowheads="1"/>
          </p:cNvSpPr>
          <p:nvPr/>
        </p:nvSpPr>
        <p:spPr bwMode="auto">
          <a:xfrm>
            <a:off x="1640115" y="1676255"/>
            <a:ext cx="4776312" cy="1116783"/>
          </a:xfrm>
          <a:prstGeom prst="rect">
            <a:avLst/>
          </a:prstGeom>
          <a:noFill/>
          <a:ln w="9525">
            <a:noFill/>
            <a:miter lim="800000"/>
            <a:headEnd/>
            <a:tailEnd/>
          </a:ln>
        </p:spPr>
        <p:txBody>
          <a:bodyPr wrap="square" lIns="130622" tIns="65311" rIns="130622" bIns="65311">
            <a:spAutoFit/>
          </a:bodyPr>
          <a:lstStyle/>
          <a:p>
            <a:pPr>
              <a:spcBef>
                <a:spcPct val="50000"/>
              </a:spcBef>
            </a:pPr>
            <a:r>
              <a:rPr lang="en-US" sz="3600" b="1" dirty="0" smtClean="0">
                <a:solidFill>
                  <a:schemeClr val="bg1"/>
                </a:solidFill>
                <a:latin typeface="+mn-lt"/>
              </a:rPr>
              <a:t>Total of values</a:t>
            </a:r>
            <a:br>
              <a:rPr lang="en-US" sz="3600" b="1" dirty="0" smtClean="0">
                <a:solidFill>
                  <a:schemeClr val="bg1"/>
                </a:solidFill>
                <a:latin typeface="+mn-lt"/>
              </a:rPr>
            </a:br>
            <a:r>
              <a:rPr lang="en-US" sz="2800" dirty="0" smtClean="0">
                <a:solidFill>
                  <a:schemeClr val="bg1"/>
                </a:solidFill>
                <a:latin typeface="+mn-lt"/>
              </a:rPr>
              <a:t>$M</a:t>
            </a:r>
            <a:endParaRPr lang="en-US" sz="2400" dirty="0">
              <a:solidFill>
                <a:schemeClr val="bg1"/>
              </a:solidFill>
              <a:latin typeface="+mn-lt"/>
            </a:endParaRPr>
          </a:p>
        </p:txBody>
      </p:sp>
      <p:sp>
        <p:nvSpPr>
          <p:cNvPr id="8" name="Rectangular Callout 7"/>
          <p:cNvSpPr/>
          <p:nvPr/>
        </p:nvSpPr>
        <p:spPr>
          <a:xfrm>
            <a:off x="0" y="1066323"/>
            <a:ext cx="2781300" cy="789214"/>
          </a:xfrm>
          <a:prstGeom prst="wedgeRectCallout">
            <a:avLst>
              <a:gd name="adj1" fmla="val -7067"/>
              <a:gd name="adj2" fmla="val 11392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Chart title: 36 Bold</a:t>
            </a:r>
          </a:p>
          <a:p>
            <a:pPr algn="l"/>
            <a:r>
              <a:rPr lang="en-US" sz="1800" dirty="0" smtClean="0">
                <a:solidFill>
                  <a:schemeClr val="tx1">
                    <a:lumMod val="10000"/>
                  </a:schemeClr>
                </a:solidFill>
              </a:rPr>
              <a:t>Sub-title: 28 non-bold</a:t>
            </a:r>
            <a:endParaRPr lang="en-US" sz="1800" dirty="0">
              <a:solidFill>
                <a:schemeClr val="tx1">
                  <a:lumMod val="10000"/>
                </a:schemeClr>
              </a:solidFill>
            </a:endParaRPr>
          </a:p>
        </p:txBody>
      </p:sp>
      <p:sp>
        <p:nvSpPr>
          <p:cNvPr id="11" name="Rectangular Callout 10"/>
          <p:cNvSpPr/>
          <p:nvPr/>
        </p:nvSpPr>
        <p:spPr>
          <a:xfrm>
            <a:off x="1501942" y="6602854"/>
            <a:ext cx="2781300" cy="763814"/>
          </a:xfrm>
          <a:prstGeom prst="wedgeRectCallout">
            <a:avLst>
              <a:gd name="adj1" fmla="val 87741"/>
              <a:gd name="adj2" fmla="val -15538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28 pt font</a:t>
            </a:r>
          </a:p>
          <a:p>
            <a:pPr algn="l"/>
            <a:r>
              <a:rPr lang="en-US" sz="1800" dirty="0" smtClean="0">
                <a:solidFill>
                  <a:schemeClr val="tx1">
                    <a:lumMod val="10000"/>
                  </a:schemeClr>
                </a:solidFill>
              </a:rPr>
              <a:t>Sources in excel</a:t>
            </a:r>
            <a:endParaRPr lang="en-US" sz="1800" dirty="0">
              <a:solidFill>
                <a:schemeClr val="tx1">
                  <a:lumMod val="10000"/>
                </a:schemeClr>
              </a:solidFill>
            </a:endParaRPr>
          </a:p>
        </p:txBody>
      </p:sp>
      <p:sp>
        <p:nvSpPr>
          <p:cNvPr id="12" name="Text Box 18"/>
          <p:cNvSpPr txBox="1">
            <a:spLocks noChangeArrowheads="1"/>
          </p:cNvSpPr>
          <p:nvPr/>
        </p:nvSpPr>
        <p:spPr bwMode="auto">
          <a:xfrm>
            <a:off x="1150399" y="2902044"/>
            <a:ext cx="3657601" cy="584775"/>
          </a:xfrm>
          <a:prstGeom prst="rect">
            <a:avLst/>
          </a:prstGeom>
          <a:noFill/>
          <a:ln w="12700" algn="ctr">
            <a:noFill/>
            <a:miter lim="800000"/>
            <a:headEnd/>
            <a:tailEnd/>
          </a:ln>
        </p:spPr>
        <p:txBody>
          <a:bodyPr wrap="square">
            <a:spAutoFit/>
          </a:bodyPr>
          <a:lstStyle/>
          <a:p>
            <a:pPr algn="r" defTabSz="1306220" eaLnBrk="0" fontAlgn="auto" hangingPunct="0">
              <a:spcBef>
                <a:spcPct val="50000"/>
              </a:spcBef>
              <a:spcAft>
                <a:spcPts val="0"/>
              </a:spcAft>
            </a:pPr>
            <a:r>
              <a:rPr lang="en-US" sz="3200" dirty="0" smtClean="0">
                <a:solidFill>
                  <a:srgbClr val="F2F2F2">
                    <a:lumMod val="95000"/>
                  </a:srgbClr>
                </a:solidFill>
                <a:latin typeface="+mn-lt"/>
                <a:cs typeface="+mn-cs"/>
              </a:rPr>
              <a:t>Value c</a:t>
            </a:r>
            <a:endParaRPr lang="en-US" sz="3200" dirty="0">
              <a:solidFill>
                <a:srgbClr val="F2F2F2">
                  <a:lumMod val="95000"/>
                </a:srgbClr>
              </a:solidFill>
              <a:latin typeface="+mn-lt"/>
              <a:cs typeface="+mn-cs"/>
            </a:endParaRPr>
          </a:p>
        </p:txBody>
      </p:sp>
      <p:sp>
        <p:nvSpPr>
          <p:cNvPr id="14" name="Rectangular Callout 13"/>
          <p:cNvSpPr/>
          <p:nvPr/>
        </p:nvSpPr>
        <p:spPr>
          <a:xfrm>
            <a:off x="360947" y="3619021"/>
            <a:ext cx="2733174" cy="1025167"/>
          </a:xfrm>
          <a:prstGeom prst="wedgeRectCallout">
            <a:avLst>
              <a:gd name="adj1" fmla="val 66977"/>
              <a:gd name="adj2" fmla="val -10813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Category labels</a:t>
            </a:r>
          </a:p>
          <a:p>
            <a:pPr algn="l"/>
            <a:r>
              <a:rPr lang="en-US" sz="1800" dirty="0" smtClean="0">
                <a:solidFill>
                  <a:schemeClr val="tx1">
                    <a:lumMod val="10000"/>
                  </a:schemeClr>
                </a:solidFill>
              </a:rPr>
              <a:t>32 pt font</a:t>
            </a:r>
          </a:p>
          <a:p>
            <a:pPr algn="l"/>
            <a:r>
              <a:rPr lang="en-US" sz="1800" dirty="0" smtClean="0">
                <a:solidFill>
                  <a:schemeClr val="tx1">
                    <a:lumMod val="10000"/>
                  </a:schemeClr>
                </a:solidFill>
              </a:rPr>
              <a:t>Sources in excel</a:t>
            </a:r>
            <a:endParaRPr lang="en-US" sz="1800" dirty="0">
              <a:solidFill>
                <a:schemeClr val="tx1">
                  <a:lumMod val="10000"/>
                </a:schemeClr>
              </a:solidFill>
            </a:endParaRPr>
          </a:p>
        </p:txBody>
      </p:sp>
      <p:sp>
        <p:nvSpPr>
          <p:cNvPr id="15" name="TextBox 14"/>
          <p:cNvSpPr txBox="1"/>
          <p:nvPr/>
        </p:nvSpPr>
        <p:spPr>
          <a:xfrm>
            <a:off x="15159789" y="0"/>
            <a:ext cx="4692316" cy="1892826"/>
          </a:xfrm>
          <a:prstGeom prst="rect">
            <a:avLst/>
          </a:prstGeom>
          <a:noFill/>
        </p:spPr>
        <p:txBody>
          <a:bodyPr wrap="square" rtlCol="0">
            <a:spAutoFit/>
          </a:bodyPr>
          <a:lstStyle/>
          <a:p>
            <a:pPr>
              <a:spcBef>
                <a:spcPts val="600"/>
              </a:spcBef>
            </a:pPr>
            <a:r>
              <a:rPr lang="en-US" sz="2800" dirty="0" smtClean="0">
                <a:solidFill>
                  <a:srgbClr val="FF0000"/>
                </a:solidFill>
                <a:latin typeface="+mj-lt"/>
              </a:rPr>
              <a:t>No y axis on chart</a:t>
            </a:r>
          </a:p>
          <a:p>
            <a:pPr>
              <a:spcBef>
                <a:spcPts val="600"/>
              </a:spcBef>
            </a:pPr>
            <a:r>
              <a:rPr lang="en-US" sz="2800" dirty="0" smtClean="0">
                <a:solidFill>
                  <a:srgbClr val="FF0000"/>
                </a:solidFill>
                <a:latin typeface="+mj-lt"/>
              </a:rPr>
              <a:t>Simplify the number of categories and columns (sum things if needed)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Compelling title with some thoughts here</a:t>
            </a:r>
            <a:endParaRPr lang="en-US" dirty="0"/>
          </a:p>
        </p:txBody>
      </p:sp>
      <p:sp>
        <p:nvSpPr>
          <p:cNvPr id="3" name="Text Placeholder 2"/>
          <p:cNvSpPr>
            <a:spLocks noGrp="1"/>
          </p:cNvSpPr>
          <p:nvPr>
            <p:ph type="body" sz="quarter" idx="11"/>
          </p:nvPr>
        </p:nvSpPr>
        <p:spPr/>
        <p:txBody>
          <a:bodyPr/>
          <a:lstStyle/>
          <a:p>
            <a:r>
              <a:rPr lang="en-US" dirty="0" smtClean="0"/>
              <a:t>Conclusion 1 and more thoughts</a:t>
            </a:r>
          </a:p>
          <a:p>
            <a:r>
              <a:rPr lang="en-US" dirty="0" smtClean="0"/>
              <a:t>Conclusion 2 and more thoughts</a:t>
            </a:r>
          </a:p>
          <a:p>
            <a:r>
              <a:rPr lang="en-US" dirty="0" smtClean="0"/>
              <a:t>Conclusion 3 and more thoughts</a:t>
            </a:r>
            <a:endParaRPr lang="en-US" dirty="0"/>
          </a:p>
        </p:txBody>
      </p:sp>
      <p:sp>
        <p:nvSpPr>
          <p:cNvPr id="5" name="Text Placeholder 4"/>
          <p:cNvSpPr>
            <a:spLocks noGrp="1"/>
          </p:cNvSpPr>
          <p:nvPr>
            <p:ph type="body" sz="quarter" idx="13"/>
          </p:nvPr>
        </p:nvSpPr>
        <p:spPr/>
        <p:txBody>
          <a:bodyPr/>
          <a:lstStyle/>
          <a:p>
            <a:r>
              <a:rPr lang="en-US" dirty="0" smtClean="0"/>
              <a:t>Title</a:t>
            </a:r>
          </a:p>
          <a:p>
            <a:pPr>
              <a:spcBef>
                <a:spcPts val="50"/>
              </a:spcBef>
            </a:pPr>
            <a:r>
              <a:rPr lang="en-US" sz="2800" b="0" dirty="0" smtClean="0"/>
              <a:t>Subtitle</a:t>
            </a:r>
          </a:p>
        </p:txBody>
      </p:sp>
      <p:sp>
        <p:nvSpPr>
          <p:cNvPr id="7" name="Rectangular Callout 6"/>
          <p:cNvSpPr/>
          <p:nvPr/>
        </p:nvSpPr>
        <p:spPr>
          <a:xfrm>
            <a:off x="0" y="1018197"/>
            <a:ext cx="2781300" cy="789214"/>
          </a:xfrm>
          <a:prstGeom prst="wedgeRectCallout">
            <a:avLst>
              <a:gd name="adj1" fmla="val -7067"/>
              <a:gd name="adj2" fmla="val 11392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Chart title: 36 Bold</a:t>
            </a:r>
          </a:p>
          <a:p>
            <a:pPr algn="l"/>
            <a:r>
              <a:rPr lang="en-US" sz="1800" dirty="0" smtClean="0">
                <a:solidFill>
                  <a:schemeClr val="tx1">
                    <a:lumMod val="10000"/>
                  </a:schemeClr>
                </a:solidFill>
              </a:rPr>
              <a:t>Sub-title: 28 non-bold</a:t>
            </a:r>
            <a:endParaRPr lang="en-US" sz="1800" dirty="0">
              <a:solidFill>
                <a:schemeClr val="tx1">
                  <a:lumMod val="10000"/>
                </a:schemeClr>
              </a:solidFill>
            </a:endParaRPr>
          </a:p>
        </p:txBody>
      </p:sp>
      <p:sp>
        <p:nvSpPr>
          <p:cNvPr id="8" name="Rectangular Callout 7"/>
          <p:cNvSpPr/>
          <p:nvPr/>
        </p:nvSpPr>
        <p:spPr>
          <a:xfrm>
            <a:off x="6819900" y="7465786"/>
            <a:ext cx="2781300" cy="763814"/>
          </a:xfrm>
          <a:prstGeom prst="wedgeRectCallout">
            <a:avLst>
              <a:gd name="adj1" fmla="val -73182"/>
              <a:gd name="adj2" fmla="val -9553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28 pt font</a:t>
            </a:r>
          </a:p>
          <a:p>
            <a:pPr algn="l"/>
            <a:r>
              <a:rPr lang="en-US" sz="1800" dirty="0" smtClean="0">
                <a:solidFill>
                  <a:schemeClr val="tx1">
                    <a:lumMod val="10000"/>
                  </a:schemeClr>
                </a:solidFill>
              </a:rPr>
              <a:t>Sources in excel</a:t>
            </a:r>
            <a:endParaRPr lang="en-US" sz="1800" dirty="0">
              <a:solidFill>
                <a:schemeClr val="tx1">
                  <a:lumMod val="10000"/>
                </a:schemeClr>
              </a:solidFill>
            </a:endParaRPr>
          </a:p>
        </p:txBody>
      </p:sp>
      <p:sp>
        <p:nvSpPr>
          <p:cNvPr id="9" name="Rectangular Callout 8"/>
          <p:cNvSpPr/>
          <p:nvPr/>
        </p:nvSpPr>
        <p:spPr>
          <a:xfrm>
            <a:off x="3513221" y="1814284"/>
            <a:ext cx="2733174" cy="1025167"/>
          </a:xfrm>
          <a:prstGeom prst="wedgeRectCallout">
            <a:avLst>
              <a:gd name="adj1" fmla="val -95899"/>
              <a:gd name="adj2" fmla="val 4209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Category labels</a:t>
            </a:r>
          </a:p>
          <a:p>
            <a:pPr algn="l"/>
            <a:r>
              <a:rPr lang="en-US" sz="1800" dirty="0" smtClean="0">
                <a:solidFill>
                  <a:schemeClr val="tx1">
                    <a:lumMod val="10000"/>
                  </a:schemeClr>
                </a:solidFill>
              </a:rPr>
              <a:t>32 pt font</a:t>
            </a:r>
          </a:p>
          <a:p>
            <a:pPr algn="l"/>
            <a:r>
              <a:rPr lang="en-US" sz="1800" dirty="0" smtClean="0">
                <a:solidFill>
                  <a:schemeClr val="tx1">
                    <a:lumMod val="10000"/>
                  </a:schemeClr>
                </a:solidFill>
              </a:rPr>
              <a:t>Sources in excel</a:t>
            </a:r>
            <a:endParaRPr lang="en-US" sz="1800" dirty="0">
              <a:solidFill>
                <a:schemeClr val="tx1">
                  <a:lumMod val="10000"/>
                </a:schemeClr>
              </a:solidFill>
            </a:endParaRPr>
          </a:p>
        </p:txBody>
      </p:sp>
      <p:sp>
        <p:nvSpPr>
          <p:cNvPr id="10" name="Rectangular Callout 9"/>
          <p:cNvSpPr/>
          <p:nvPr/>
        </p:nvSpPr>
        <p:spPr>
          <a:xfrm>
            <a:off x="14341641" y="3034822"/>
            <a:ext cx="4938103" cy="1219200"/>
          </a:xfrm>
          <a:prstGeom prst="wedgeRectCallout">
            <a:avLst>
              <a:gd name="adj1" fmla="val -107388"/>
              <a:gd name="adj2" fmla="val -300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t"/>
          <a:lstStyle/>
          <a:p>
            <a:pPr algn="l"/>
            <a:r>
              <a:rPr lang="en-US" sz="1800" dirty="0" smtClean="0">
                <a:solidFill>
                  <a:schemeClr val="tx1">
                    <a:lumMod val="10000"/>
                  </a:schemeClr>
                </a:solidFill>
              </a:rPr>
              <a:t>Bullets</a:t>
            </a:r>
            <a:endParaRPr lang="en-US" sz="1800" dirty="0">
              <a:solidFill>
                <a:schemeClr val="tx1">
                  <a:lumMod val="10000"/>
                </a:schemeClr>
              </a:solidFill>
            </a:endParaRPr>
          </a:p>
          <a:p>
            <a:pPr algn="l"/>
            <a:r>
              <a:rPr lang="en-US" sz="1800" dirty="0" smtClean="0">
                <a:solidFill>
                  <a:schemeClr val="tx1">
                    <a:lumMod val="10000"/>
                  </a:schemeClr>
                </a:solidFill>
              </a:rPr>
              <a:t>Text Size: 36</a:t>
            </a:r>
          </a:p>
          <a:p>
            <a:pPr algn="l"/>
            <a:r>
              <a:rPr lang="en-US" sz="1800" dirty="0" smtClean="0">
                <a:solidFill>
                  <a:schemeClr val="tx1">
                    <a:lumMod val="10000"/>
                  </a:schemeClr>
                </a:solidFill>
              </a:rPr>
              <a:t>Font: Bold Calibri font (should </a:t>
            </a:r>
            <a:r>
              <a:rPr lang="en-US" sz="1800" dirty="0">
                <a:solidFill>
                  <a:schemeClr val="tx1">
                    <a:lumMod val="10000"/>
                  </a:schemeClr>
                </a:solidFill>
              </a:rPr>
              <a:t>already be pre-set in the slide </a:t>
            </a:r>
            <a:r>
              <a:rPr lang="en-US" sz="1800" dirty="0" smtClean="0">
                <a:solidFill>
                  <a:schemeClr val="tx1">
                    <a:lumMod val="10000"/>
                  </a:schemeClr>
                </a:solidFill>
              </a:rPr>
              <a:t>master)</a:t>
            </a:r>
            <a:endParaRPr lang="en-US" sz="1800" dirty="0">
              <a:solidFill>
                <a:schemeClr val="tx1">
                  <a:lumMod val="10000"/>
                </a:schemeClr>
              </a:solidFill>
            </a:endParaRPr>
          </a:p>
        </p:txBody>
      </p:sp>
      <p:sp>
        <p:nvSpPr>
          <p:cNvPr id="11" name="TextBox 10"/>
          <p:cNvSpPr txBox="1"/>
          <p:nvPr/>
        </p:nvSpPr>
        <p:spPr>
          <a:xfrm>
            <a:off x="-1" y="-1636295"/>
            <a:ext cx="15111663" cy="523220"/>
          </a:xfrm>
          <a:prstGeom prst="rect">
            <a:avLst/>
          </a:prstGeom>
          <a:noFill/>
        </p:spPr>
        <p:txBody>
          <a:bodyPr wrap="square" rtlCol="0">
            <a:spAutoFit/>
          </a:bodyPr>
          <a:lstStyle/>
          <a:p>
            <a:pPr>
              <a:spcBef>
                <a:spcPts val="600"/>
              </a:spcBef>
            </a:pPr>
            <a:r>
              <a:rPr lang="en-US" sz="2800" b="1" dirty="0" smtClean="0">
                <a:solidFill>
                  <a:schemeClr val="accent6"/>
                </a:solidFill>
                <a:latin typeface="Calibri" pitchFamily="34" charset="0"/>
                <a:cs typeface="Calibri" pitchFamily="34" charset="0"/>
              </a:rPr>
              <a:t>Chart on left format</a:t>
            </a:r>
          </a:p>
        </p:txBody>
      </p:sp>
      <p:graphicFrame>
        <p:nvGraphicFramePr>
          <p:cNvPr id="13" name="Chart Placeholder 12"/>
          <p:cNvGraphicFramePr>
            <a:graphicFrameLocks noGrp="1"/>
          </p:cNvGraphicFramePr>
          <p:nvPr>
            <p:ph type="chart" sz="quarter" idx="12"/>
          </p:nvPr>
        </p:nvGraphicFramePr>
        <p:xfrm>
          <a:off x="1011238" y="3128963"/>
          <a:ext cx="5870575" cy="4498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6"/>
</p:tagLst>
</file>

<file path=ppt/theme/theme1.xml><?xml version="1.0" encoding="utf-8"?>
<a:theme xmlns:a="http://schemas.openxmlformats.org/drawingml/2006/main" name="Gradient sample 4">
  <a:themeElements>
    <a:clrScheme name="Blue Background Sample 4">
      <a:dk1>
        <a:sysClr val="windowText" lastClr="000000"/>
      </a:dk1>
      <a:lt1>
        <a:sysClr val="window" lastClr="FFFFFF"/>
      </a:lt1>
      <a:dk2>
        <a:srgbClr val="34578D"/>
      </a:dk2>
      <a:lt2>
        <a:srgbClr val="EEECE1"/>
      </a:lt2>
      <a:accent1>
        <a:srgbClr val="348D3D"/>
      </a:accent1>
      <a:accent2>
        <a:srgbClr val="CBA772"/>
      </a:accent2>
      <a:accent3>
        <a:srgbClr val="7295CB"/>
      </a:accent3>
      <a:accent4>
        <a:srgbClr val="6A348D"/>
      </a:accent4>
      <a:accent5>
        <a:srgbClr val="8D3D34"/>
      </a:accent5>
      <a:accent6>
        <a:srgbClr val="D12F0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spPr>
      <a:bodyPr rtlCol="0" anchor="ctr"/>
      <a:lstStyle>
        <a:defPPr algn="l">
          <a:defRPr sz="18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spcBef>
            <a:spcPts val="600"/>
          </a:spcBef>
          <a:defRPr sz="2800" dirty="0" smtClean="0">
            <a:solidFill>
              <a:schemeClr val="bg1"/>
            </a:solidFill>
            <a:latin typeface="+mj-lt"/>
          </a:defRPr>
        </a:defPPr>
      </a:lstStyle>
    </a:txDef>
  </a:objectDefaults>
  <a:extraClrSchemeLst/>
</a:theme>
</file>

<file path=ppt/theme/theme2.xml><?xml version="1.0" encoding="utf-8"?>
<a:theme xmlns:a="http://schemas.openxmlformats.org/drawingml/2006/main" name="1_Gradient sample 4">
  <a:themeElements>
    <a:clrScheme name="Blue Background Sample 4">
      <a:dk1>
        <a:sysClr val="windowText" lastClr="000000"/>
      </a:dk1>
      <a:lt1>
        <a:sysClr val="window" lastClr="FFFFFF"/>
      </a:lt1>
      <a:dk2>
        <a:srgbClr val="34578D"/>
      </a:dk2>
      <a:lt2>
        <a:srgbClr val="EEECE1"/>
      </a:lt2>
      <a:accent1>
        <a:srgbClr val="348D3D"/>
      </a:accent1>
      <a:accent2>
        <a:srgbClr val="CBA772"/>
      </a:accent2>
      <a:accent3>
        <a:srgbClr val="7295CB"/>
      </a:accent3>
      <a:accent4>
        <a:srgbClr val="6A348D"/>
      </a:accent4>
      <a:accent5>
        <a:srgbClr val="8D3D34"/>
      </a:accent5>
      <a:accent6>
        <a:srgbClr val="D12F0F"/>
      </a:accent6>
      <a:hlink>
        <a:srgbClr val="0000FF"/>
      </a:hlink>
      <a:folHlink>
        <a:srgbClr val="800080"/>
      </a:folHlink>
    </a:clrScheme>
    <a:fontScheme name="RSG board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spPr>
      <a:bodyPr rtlCol="0" anchor="ctr"/>
      <a:lstStyle>
        <a:defPPr algn="l">
          <a:defRPr sz="18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spcBef>
            <a:spcPts val="600"/>
          </a:spcBef>
          <a:defRPr sz="2800" dirty="0" err="1"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 Background Sample 4">
    <a:dk1>
      <a:sysClr val="windowText" lastClr="000000"/>
    </a:dk1>
    <a:lt1>
      <a:sysClr val="window" lastClr="FFFFFF"/>
    </a:lt1>
    <a:dk2>
      <a:srgbClr val="34578D"/>
    </a:dk2>
    <a:lt2>
      <a:srgbClr val="EEECE1"/>
    </a:lt2>
    <a:accent1>
      <a:srgbClr val="348D3D"/>
    </a:accent1>
    <a:accent2>
      <a:srgbClr val="CBA772"/>
    </a:accent2>
    <a:accent3>
      <a:srgbClr val="7295CB"/>
    </a:accent3>
    <a:accent4>
      <a:srgbClr val="6A348D"/>
    </a:accent4>
    <a:accent5>
      <a:srgbClr val="8D3D34"/>
    </a:accent5>
    <a:accent6>
      <a:srgbClr val="D12F0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ue Background Sample 4">
    <a:dk1>
      <a:sysClr val="windowText" lastClr="000000"/>
    </a:dk1>
    <a:lt1>
      <a:sysClr val="window" lastClr="FFFFFF"/>
    </a:lt1>
    <a:dk2>
      <a:srgbClr val="34578D"/>
    </a:dk2>
    <a:lt2>
      <a:srgbClr val="EEECE1"/>
    </a:lt2>
    <a:accent1>
      <a:srgbClr val="348D3D"/>
    </a:accent1>
    <a:accent2>
      <a:srgbClr val="CBA772"/>
    </a:accent2>
    <a:accent3>
      <a:srgbClr val="7295CB"/>
    </a:accent3>
    <a:accent4>
      <a:srgbClr val="6A348D"/>
    </a:accent4>
    <a:accent5>
      <a:srgbClr val="8D3D34"/>
    </a:accent5>
    <a:accent6>
      <a:srgbClr val="D12F0F"/>
    </a:accent6>
    <a:hlink>
      <a:srgbClr val="0000FF"/>
    </a:hlink>
    <a:folHlink>
      <a:srgbClr val="800080"/>
    </a:folHlink>
  </a:clrScheme>
  <a:fontScheme name="RSG board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lue Background Sample 4">
    <a:dk1>
      <a:sysClr val="windowText" lastClr="000000"/>
    </a:dk1>
    <a:lt1>
      <a:sysClr val="window" lastClr="FFFFFF"/>
    </a:lt1>
    <a:dk2>
      <a:srgbClr val="34578D"/>
    </a:dk2>
    <a:lt2>
      <a:srgbClr val="EEECE1"/>
    </a:lt2>
    <a:accent1>
      <a:srgbClr val="348D3D"/>
    </a:accent1>
    <a:accent2>
      <a:srgbClr val="CBA772"/>
    </a:accent2>
    <a:accent3>
      <a:srgbClr val="7295CB"/>
    </a:accent3>
    <a:accent4>
      <a:srgbClr val="6A348D"/>
    </a:accent4>
    <a:accent5>
      <a:srgbClr val="8D3D34"/>
    </a:accent5>
    <a:accent6>
      <a:srgbClr val="D12F0F"/>
    </a:accent6>
    <a:hlink>
      <a:srgbClr val="0000FF"/>
    </a:hlink>
    <a:folHlink>
      <a:srgbClr val="800080"/>
    </a:folHlink>
  </a:clrScheme>
  <a:fontScheme name="RSG board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2008-03-27 Client template final</Template>
  <TotalTime>1533</TotalTime>
  <Words>752</Words>
  <Application>Microsoft Office PowerPoint</Application>
  <PresentationFormat>Custom</PresentationFormat>
  <Paragraphs>124</Paragraphs>
  <Slides>12</Slides>
  <Notes>9</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Gradient sample 4</vt:lpstr>
      <vt:lpstr>1_Gradient sample 4</vt:lpstr>
      <vt:lpstr>Slide 1</vt:lpstr>
      <vt:lpstr>Example content pages</vt:lpstr>
      <vt:lpstr>Slide 3</vt:lpstr>
      <vt:lpstr>Our work on this river focused on barrier removal</vt:lpstr>
      <vt:lpstr>TU saved the Named River</vt:lpstr>
      <vt:lpstr>Compelling title with some thoughts here</vt:lpstr>
      <vt:lpstr>Slide 7</vt:lpstr>
      <vt:lpstr>Compelling title with some thoughts here</vt:lpstr>
      <vt:lpstr>Compelling title with some thoughts here</vt:lpstr>
      <vt:lpstr>Slide 10</vt:lpstr>
      <vt:lpstr>Compelling title</vt:lpstr>
      <vt:lpstr>This would be a conclusion</vt:lpstr>
    </vt:vector>
  </TitlesOfParts>
  <Company>Redstone Strategy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Dietmar Grimm</dc:creator>
  <cp:keywords>2010-11-17 Gradient template</cp:keywords>
  <cp:lastModifiedBy>Beverly.Smith</cp:lastModifiedBy>
  <cp:revision>1680</cp:revision>
  <dcterms:created xsi:type="dcterms:W3CDTF">2008-03-28T19:31:30Z</dcterms:created>
  <dcterms:modified xsi:type="dcterms:W3CDTF">2011-10-13T15:29:55Z</dcterms:modified>
</cp:coreProperties>
</file>